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theme" Id="rId1" Target="theme/theme3.xml"/><Relationship Type="http://schemas.openxmlformats.org/officeDocument/2006/relationships/slide" Id="rId10" Target="slides/slide5.xml"/><Relationship Type="http://schemas.openxmlformats.org/officeDocument/2006/relationships/slideMaster" Id="rId4" Target="slideMasters/slideMaster1.xml"/><Relationship Type="http://schemas.openxmlformats.org/officeDocument/2006/relationships/slide" Id="rId11" Target="slides/slide6.xml"/><Relationship Type="http://schemas.openxmlformats.org/officeDocument/2006/relationships/tableStyles" Id="rId3" Target="tableStyles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5" id="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" id="26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27" id="2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3" id="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4" id="3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5" id="3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41" id="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2" id="4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43" id="43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0" id="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1" id="5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52" id="5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9" id="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0" id="6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61" id="6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8" id="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9" id="69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0" id="70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9" id="9"/>
          <p:cNvSpPr txBox="1"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0" id="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" id="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2" id="12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5" id="15"/>
          <p:cNvSpPr txBox="1"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6" id="16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9" id="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" id="20"/>
          <p:cNvSpPr txBox="1"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1" id="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Relationship Type="http://schemas.openxmlformats.org/officeDocument/2006/relationships/image" Id="rId3" Target="../media/image02.jpg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image" Id="rId4" Target="../media/image07.jpg"/><Relationship Type="http://schemas.openxmlformats.org/officeDocument/2006/relationships/image" Id="rId3" Target="../media/image10.jpg"/><Relationship Type="http://schemas.openxmlformats.org/officeDocument/2006/relationships/image" Id="rId5" Target="../media/image05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Relationship Type="http://schemas.openxmlformats.org/officeDocument/2006/relationships/image" Id="rId4" Target="../media/image01.jpg"/><Relationship Type="http://schemas.openxmlformats.org/officeDocument/2006/relationships/image" Id="rId3" Target="../media/image04.jpg"/><Relationship Type="http://schemas.openxmlformats.org/officeDocument/2006/relationships/image" Id="rId5" Target="../media/image17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Relationship Type="http://schemas.openxmlformats.org/officeDocument/2006/relationships/image" Id="rId4" Target="../media/image00.jpg"/><Relationship Type="http://schemas.openxmlformats.org/officeDocument/2006/relationships/image" Id="rId3" Target="../media/image06.jpg"/><Relationship Type="http://schemas.openxmlformats.org/officeDocument/2006/relationships/image" Id="rId6" Target="../media/image03.jpg"/><Relationship Type="http://schemas.openxmlformats.org/officeDocument/2006/relationships/image" Id="rId5" Target="../media/image18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Relationship Type="http://schemas.openxmlformats.org/officeDocument/2006/relationships/image" Id="rId4" Target="../media/image09.jpg"/><Relationship Type="http://schemas.openxmlformats.org/officeDocument/2006/relationships/image" Id="rId3" Target="../media/image15.jpg"/><Relationship Type="http://schemas.openxmlformats.org/officeDocument/2006/relationships/image" Id="rId6" Target="../media/image16.jpg"/><Relationship Type="http://schemas.openxmlformats.org/officeDocument/2006/relationships/image" Id="rId5" Target="../media/image13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image" Id="rId4" Target="../media/image11.png"/><Relationship Type="http://schemas.openxmlformats.org/officeDocument/2006/relationships/image" Id="rId3" Target="../media/image08.jpg"/><Relationship Type="http://schemas.openxmlformats.org/officeDocument/2006/relationships/image" Id="rId6" Target="../media/image12.jpg"/><Relationship Type="http://schemas.openxmlformats.org/officeDocument/2006/relationships/image" Id="rId5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 txBox="1"/>
          <p:nvPr>
            <p:ph type="subTitle" idx="1"/>
          </p:nvPr>
        </p:nvSpPr>
        <p:spPr>
          <a:xfrm>
            <a:off y="5639387" x="3788900"/>
            <a:ext cy="1018500" cx="52587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00FFFF"/>
                </a:solidFill>
              </a:rPr>
              <a:t>Por: Chloe Covell</a:t>
            </a:r>
          </a:p>
        </p:txBody>
      </p:sp>
      <p:sp>
        <p:nvSpPr>
          <p:cNvPr name="Shape 24" id="24"/>
          <p:cNvSpPr/>
          <p:nvPr/>
        </p:nvSpPr>
        <p:spPr>
          <a:xfrm rot="-19381">
            <a:off y="614800" x="631316"/>
            <a:ext cy="1064560" cx="7649223"/>
          </a:xfrm>
          <a:custGeom>
            <a:pathLst>
              <a:path extrusionOk="0" h="926" w="7725">
                <a:moveTo>
                  <a:pt y="715" x="0"/>
                </a:moveTo>
                <a:lnTo>
                  <a:pt y="0" x="0"/>
                </a:lnTo>
                <a:lnTo>
                  <a:pt y="0" x="142"/>
                </a:lnTo>
                <a:lnTo>
                  <a:pt y="506" x="312"/>
                </a:lnTo>
                <a:quadBezTo>
                  <a:pt y="577" x="335"/>
                  <a:pt y="612" x="346"/>
                </a:quadBezTo>
                <a:quadBezTo>
                  <a:pt y="573" x="358"/>
                  <a:pt y="498" x="384"/>
                </a:quadBezTo>
                <a:lnTo>
                  <a:pt y="0" x="555"/>
                </a:lnTo>
                <a:lnTo>
                  <a:pt y="0" x="683"/>
                </a:lnTo>
                <a:lnTo>
                  <a:pt y="715" x="683"/>
                </a:lnTo>
                <a:lnTo>
                  <a:pt y="715" x="591"/>
                </a:lnTo>
                <a:lnTo>
                  <a:pt y="116" x="591"/>
                </a:lnTo>
                <a:lnTo>
                  <a:pt y="715" x="383"/>
                </a:lnTo>
                <a:lnTo>
                  <a:pt y="715" x="298"/>
                </a:lnTo>
                <a:lnTo>
                  <a:pt y="106" x="91"/>
                </a:lnTo>
                <a:lnTo>
                  <a:pt y="715" x="91"/>
                </a:lnTo>
                <a:lnTo>
                  <a:pt y="715" x="0"/>
                </a:lnTo>
                <a:close/>
                <a:moveTo>
                  <a:pt y="101" x="825"/>
                </a:moveTo>
                <a:lnTo>
                  <a:pt y="0" x="825"/>
                </a:lnTo>
                <a:lnTo>
                  <a:pt y="0" x="913"/>
                </a:lnTo>
                <a:lnTo>
                  <a:pt y="101" x="913"/>
                </a:lnTo>
                <a:lnTo>
                  <a:pt y="101" x="825"/>
                </a:lnTo>
                <a:close/>
                <a:moveTo>
                  <a:pt y="715" x="825"/>
                </a:moveTo>
                <a:lnTo>
                  <a:pt y="197" x="825"/>
                </a:lnTo>
                <a:lnTo>
                  <a:pt y="197" x="913"/>
                </a:lnTo>
                <a:lnTo>
                  <a:pt y="715" x="913"/>
                </a:lnTo>
                <a:lnTo>
                  <a:pt y="715" x="825"/>
                </a:lnTo>
                <a:close/>
                <a:moveTo>
                  <a:pt y="715" x="1540"/>
                </a:moveTo>
                <a:lnTo>
                  <a:pt y="0" x="1263"/>
                </a:lnTo>
                <a:lnTo>
                  <a:pt y="0" x="1365"/>
                </a:lnTo>
                <a:lnTo>
                  <a:pt y="520" x="1551"/>
                </a:lnTo>
                <a:quadBezTo>
                  <a:pt y="582" x="1574"/>
                  <a:pt y="637" x="1589"/>
                </a:quadBezTo>
                <a:quadBezTo>
                  <a:pt y="578" x="1605"/>
                  <a:pt y="520" x="1627"/>
                </a:quadBezTo>
                <a:lnTo>
                  <a:pt y="0" x="1821"/>
                </a:lnTo>
                <a:lnTo>
                  <a:pt y="0" x="1917"/>
                </a:lnTo>
                <a:lnTo>
                  <a:pt y="715" x="1637"/>
                </a:lnTo>
                <a:lnTo>
                  <a:pt y="715" x="1540"/>
                </a:lnTo>
                <a:close/>
                <a:moveTo>
                  <a:pt y="101" x="1992"/>
                </a:moveTo>
                <a:lnTo>
                  <a:pt y="0" x="1992"/>
                </a:lnTo>
                <a:lnTo>
                  <a:pt y="0" x="2080"/>
                </a:lnTo>
                <a:lnTo>
                  <a:pt y="101" x="2080"/>
                </a:lnTo>
                <a:lnTo>
                  <a:pt y="101" x="1992"/>
                </a:lnTo>
                <a:close/>
                <a:moveTo>
                  <a:pt y="715" x="1992"/>
                </a:moveTo>
                <a:lnTo>
                  <a:pt y="197" x="1992"/>
                </a:lnTo>
                <a:lnTo>
                  <a:pt y="197" x="2080"/>
                </a:lnTo>
                <a:lnTo>
                  <a:pt y="715" x="2080"/>
                </a:lnTo>
                <a:lnTo>
                  <a:pt y="715" x="1992"/>
                </a:lnTo>
                <a:close/>
                <a:moveTo>
                  <a:pt y="651" x="2552"/>
                </a:moveTo>
                <a:quadBezTo>
                  <a:pt y="693" x="2503"/>
                  <a:pt y="710" x="2458"/>
                </a:quadBezTo>
                <a:quadBezTo>
                  <a:pt y="727" x="2413"/>
                  <a:pt y="727" x="2361"/>
                </a:quadBezTo>
                <a:quadBezTo>
                  <a:pt y="727" x="2275"/>
                  <a:pt y="685" x="2229"/>
                </a:quadBezTo>
                <a:quadBezTo>
                  <a:pt y="644" x="2184"/>
                  <a:pt y="579" x="2184"/>
                </a:quadBezTo>
                <a:quadBezTo>
                  <a:pt y="541" x="2184"/>
                  <a:pt y="509" x="2201"/>
                </a:quadBezTo>
                <a:quadBezTo>
                  <a:pt y="478" x="2218"/>
                  <a:pt y="458" x="2246"/>
                </a:quadBezTo>
                <a:quadBezTo>
                  <a:pt y="439" x="2274"/>
                  <a:pt y="430" x="2310"/>
                </a:quadBezTo>
                <a:quadBezTo>
                  <a:pt y="423" x="2335"/>
                  <a:pt y="416" x="2388"/>
                </a:quadBezTo>
                <a:quadBezTo>
                  <a:pt y="404" x="2494"/>
                  <a:pt y="386" x="2544"/>
                </a:quadBezTo>
                <a:quadBezTo>
                  <a:pt y="368" x="2545"/>
                  <a:pt y="363" x="2545"/>
                </a:quadBezTo>
                <a:quadBezTo>
                  <a:pt y="310" x="2545"/>
                  <a:pt y="288" x="2520"/>
                </a:quadBezTo>
                <a:quadBezTo>
                  <a:pt y="258" x="2486"/>
                  <a:pt y="258" x="2420"/>
                </a:quadBezTo>
                <a:quadBezTo>
                  <a:pt y="258" x="2358"/>
                  <a:pt y="280" x="2328"/>
                </a:quadBezTo>
                <a:quadBezTo>
                  <a:pt y="301" x="2299"/>
                  <a:pt y="356" x="2285"/>
                </a:quadBezTo>
                <a:lnTo>
                  <a:pt y="345" x="2199"/>
                </a:lnTo>
                <a:quadBezTo>
                  <a:pt y="290" x="2210"/>
                  <a:pt y="256" x="2237"/>
                </a:quadBezTo>
                <a:quadBezTo>
                  <a:pt y="222" x="2264"/>
                  <a:pt y="203" x="2315"/>
                </a:quadBezTo>
                <a:quadBezTo>
                  <a:pt y="185" x="2366"/>
                  <a:pt y="185" x="2433"/>
                </a:quadBezTo>
                <a:quadBezTo>
                  <a:pt y="185" x="2499"/>
                  <a:pt y="201" x="2541"/>
                </a:quadBezTo>
                <a:quadBezTo>
                  <a:pt y="216" x="2582"/>
                  <a:pt y="240" x="2602"/>
                </a:quadBezTo>
                <a:quadBezTo>
                  <a:pt y="264" x="2621"/>
                  <a:pt y="300" x="2629"/>
                </a:quadBezTo>
                <a:quadBezTo>
                  <a:pt y="322" x="2633"/>
                  <a:pt y="381" x="2633"/>
                </a:quadBezTo>
                <a:lnTo>
                  <a:pt y="498" x="2633"/>
                </a:lnTo>
                <a:quadBezTo>
                  <a:pt y="621" x="2633"/>
                  <a:pt y="653" x="2639"/>
                </a:quadBezTo>
                <a:quadBezTo>
                  <a:pt y="686" x="2645"/>
                  <a:pt y="715" x="2661"/>
                </a:quadBezTo>
                <a:lnTo>
                  <a:pt y="715" x="2569"/>
                </a:lnTo>
                <a:quadBezTo>
                  <a:pt y="688" x="2556"/>
                  <a:pt y="651" x="2552"/>
                </a:quadBezTo>
                <a:close/>
                <a:moveTo>
                  <a:pt y="455" x="2544"/>
                </a:moveTo>
                <a:quadBezTo>
                  <a:pt y="475" x="2497"/>
                  <a:pt y="488" x="2401"/>
                </a:quadBezTo>
                <a:quadBezTo>
                  <a:pt y="496" x="2347"/>
                  <a:pt y="506" x="2324"/>
                </a:quadBezTo>
                <a:quadBezTo>
                  <a:pt y="516" x="2302"/>
                  <a:pt y="534" x="2290"/>
                </a:quadBezTo>
                <a:quadBezTo>
                  <a:pt y="553" x="2277"/>
                  <a:pt y="576" x="2277"/>
                </a:quadBezTo>
                <a:quadBezTo>
                  <a:pt y="611" x="2277"/>
                  <a:pt y="635" x="2304"/>
                </a:quadBezTo>
                <a:quadBezTo>
                  <a:pt y="658" x="2331"/>
                  <a:pt y="658" x="2382"/>
                </a:quadBezTo>
                <a:quadBezTo>
                  <a:pt y="658" x="2433"/>
                  <a:pt y="636" x="2472"/>
                </a:quadBezTo>
                <a:quadBezTo>
                  <a:pt y="614" x="2512"/>
                  <a:pt y="575" x="2530"/>
                </a:quadBezTo>
                <a:quadBezTo>
                  <a:pt y="545" x="2544"/>
                  <a:pt y="487" x="2544"/>
                </a:quadBezTo>
                <a:lnTo>
                  <a:pt y="455" x="2544"/>
                </a:lnTo>
                <a:close/>
                <a:moveTo>
                  <a:pt y="102" x="2769"/>
                </a:moveTo>
                <a:lnTo>
                  <a:pt y="0" x="2769"/>
                </a:lnTo>
                <a:lnTo>
                  <a:pt y="0" x="2857"/>
                </a:lnTo>
                <a:lnTo>
                  <a:pt y="102" x="2857"/>
                </a:lnTo>
                <a:lnTo>
                  <a:pt y="102" x="2769"/>
                </a:lnTo>
                <a:close/>
                <a:moveTo>
                  <a:pt y="916" x="2658"/>
                </a:moveTo>
                <a:lnTo>
                  <a:pt y="842" x="2674"/>
                </a:lnTo>
                <a:quadBezTo>
                  <a:pt y="849" x="2701"/>
                  <a:pt y="849" x="2716"/>
                </a:quadBezTo>
                <a:quadBezTo>
                  <a:pt y="849" x="2743"/>
                  <a:pt y="831" x="2756"/>
                </a:quadBezTo>
                <a:quadBezTo>
                  <a:pt y="813" x="2769"/>
                  <a:pt y="742" x="2769"/>
                </a:quadBezTo>
                <a:lnTo>
                  <a:pt y="197" x="2769"/>
                </a:lnTo>
                <a:lnTo>
                  <a:pt y="197" x="2857"/>
                </a:lnTo>
                <a:lnTo>
                  <a:pt y="744" x="2857"/>
                </a:lnTo>
                <a:quadBezTo>
                  <a:pt y="839" x="2857"/>
                  <a:pt y="877" x="2832"/>
                </a:quadBezTo>
                <a:quadBezTo>
                  <a:pt y="926" x="2800"/>
                  <a:pt y="926" x="2727"/>
                </a:quadBezTo>
                <a:quadBezTo>
                  <a:pt y="926" x="2691"/>
                  <a:pt y="916" x="2658"/>
                </a:quadBezTo>
                <a:close/>
                <a:moveTo>
                  <a:pt y="548" x="3347"/>
                </a:moveTo>
                <a:lnTo>
                  <a:pt y="560" x="3437"/>
                </a:lnTo>
                <a:quadBezTo>
                  <a:pt y="639" x="3416"/>
                  <a:pt y="683" x="3358"/>
                </a:quadBezTo>
                <a:quadBezTo>
                  <a:pt y="727" x="3300"/>
                  <a:pt y="727" x="3209"/>
                </a:quadBezTo>
                <a:quadBezTo>
                  <a:pt y="727" x="3096"/>
                  <a:pt y="657" x="3029"/>
                </a:quadBezTo>
                <a:quadBezTo>
                  <a:pt y="587" x="2962"/>
                  <a:pt y="460" x="2962"/>
                </a:quadBezTo>
                <a:quadBezTo>
                  <a:pt y="330" x="2962"/>
                  <a:pt y="257" x="3030"/>
                </a:quadBezTo>
                <a:quadBezTo>
                  <a:pt y="185" x="3097"/>
                  <a:pt y="185" x="3205"/>
                </a:quadBezTo>
                <a:quadBezTo>
                  <a:pt y="185" x="3309"/>
                  <a:pt y="256" x="3375"/>
                </a:quadBezTo>
                <a:quadBezTo>
                  <a:pt y="327" x="3440"/>
                  <a:pt y="455" x="3440"/>
                </a:quadBezTo>
                <a:quadBezTo>
                  <a:pt y="463" x="3440"/>
                  <a:pt y="479" x="3440"/>
                </a:quadBezTo>
                <a:lnTo>
                  <a:pt y="479" x="3053"/>
                </a:lnTo>
                <a:quadBezTo>
                  <a:pt y="564" x="3058"/>
                  <a:pt y="609" x="3102"/>
                </a:quadBezTo>
                <a:quadBezTo>
                  <a:pt y="655" x="3145"/>
                  <a:pt y="655" x="3210"/>
                </a:quadBezTo>
                <a:quadBezTo>
                  <a:pt y="655" x="3258"/>
                  <a:pt y="629" x="3292"/>
                </a:quadBezTo>
                <a:quadBezTo>
                  <a:pt y="604" x="3327"/>
                  <a:pt y="548" x="3347"/>
                </a:quadBezTo>
                <a:close/>
                <a:moveTo>
                  <a:pt y="406" x="3058"/>
                </a:moveTo>
                <a:lnTo>
                  <a:pt y="406" x="3348"/>
                </a:lnTo>
                <a:quadBezTo>
                  <a:pt y="341" x="3342"/>
                  <a:pt y="308" x="3314"/>
                </a:quadBezTo>
                <a:quadBezTo>
                  <a:pt y="257" x="3272"/>
                  <a:pt y="257" x="3206"/>
                </a:quadBezTo>
                <a:quadBezTo>
                  <a:pt y="257" x="3145"/>
                  <a:pt y="298" x="3104"/>
                </a:quadBezTo>
                <a:quadBezTo>
                  <a:pt y="338" x="3062"/>
                  <a:pt y="406" x="3058"/>
                </a:quadBezTo>
                <a:close/>
                <a:moveTo>
                  <a:pt y="651" x="4164"/>
                </a:moveTo>
                <a:quadBezTo>
                  <a:pt y="693" x="4115"/>
                  <a:pt y="710" x="4070"/>
                </a:quadBezTo>
                <a:quadBezTo>
                  <a:pt y="727" x="4025"/>
                  <a:pt y="727" x="3973"/>
                </a:quadBezTo>
                <a:quadBezTo>
                  <a:pt y="727" x="3888"/>
                  <a:pt y="685" x="3842"/>
                </a:quadBezTo>
                <a:quadBezTo>
                  <a:pt y="644" x="3796"/>
                  <a:pt y="579" x="3796"/>
                </a:quadBezTo>
                <a:quadBezTo>
                  <a:pt y="541" x="3796"/>
                  <a:pt y="509" x="3813"/>
                </a:quadBezTo>
                <a:quadBezTo>
                  <a:pt y="478" x="3831"/>
                  <a:pt y="458" x="3859"/>
                </a:quadBezTo>
                <a:quadBezTo>
                  <a:pt y="439" x="3887"/>
                  <a:pt y="430" x="3922"/>
                </a:quadBezTo>
                <a:quadBezTo>
                  <a:pt y="423" x="3948"/>
                  <a:pt y="416" x="4000"/>
                </a:quadBezTo>
                <a:quadBezTo>
                  <a:pt y="404" x="4106"/>
                  <a:pt y="386" x="4157"/>
                </a:quadBezTo>
                <a:quadBezTo>
                  <a:pt y="368" x="4157"/>
                  <a:pt y="363" x="4157"/>
                </a:quadBezTo>
                <a:quadBezTo>
                  <a:pt y="310" x="4157"/>
                  <a:pt y="288" x="4132"/>
                </a:quadBezTo>
                <a:quadBezTo>
                  <a:pt y="258" x="4099"/>
                  <a:pt y="258" x="4032"/>
                </a:quadBezTo>
                <a:quadBezTo>
                  <a:pt y="258" x="3970"/>
                  <a:pt y="280" x="3941"/>
                </a:quadBezTo>
                <a:quadBezTo>
                  <a:pt y="301" x="3911"/>
                  <a:pt y="356" x="3897"/>
                </a:quadBezTo>
                <a:lnTo>
                  <a:pt y="345" x="3811"/>
                </a:lnTo>
                <a:quadBezTo>
                  <a:pt y="290" x="3823"/>
                  <a:pt y="256" x="3850"/>
                </a:quadBezTo>
                <a:quadBezTo>
                  <a:pt y="222" x="3876"/>
                  <a:pt y="203" x="3927"/>
                </a:quadBezTo>
                <a:quadBezTo>
                  <a:pt y="185" x="3978"/>
                  <a:pt y="185" x="4045"/>
                </a:quadBezTo>
                <a:quadBezTo>
                  <a:pt y="185" x="4111"/>
                  <a:pt y="201" x="4153"/>
                </a:quadBezTo>
                <a:quadBezTo>
                  <a:pt y="216" x="4194"/>
                  <a:pt y="240" x="4214"/>
                </a:quadBezTo>
                <a:quadBezTo>
                  <a:pt y="264" x="4233"/>
                  <a:pt y="300" x="4241"/>
                </a:quadBezTo>
                <a:quadBezTo>
                  <a:pt y="322" x="4246"/>
                  <a:pt y="381" x="4246"/>
                </a:quadBezTo>
                <a:lnTo>
                  <a:pt y="498" x="4246"/>
                </a:lnTo>
                <a:quadBezTo>
                  <a:pt y="621" x="4246"/>
                  <a:pt y="653" x="4251"/>
                </a:quadBezTo>
                <a:quadBezTo>
                  <a:pt y="686" x="4257"/>
                  <a:pt y="715" x="4273"/>
                </a:quadBezTo>
                <a:lnTo>
                  <a:pt y="715" x="4182"/>
                </a:lnTo>
                <a:quadBezTo>
                  <a:pt y="688" x="4168"/>
                  <a:pt y="651" x="4164"/>
                </a:quadBezTo>
                <a:close/>
                <a:moveTo>
                  <a:pt y="455" x="4157"/>
                </a:moveTo>
                <a:quadBezTo>
                  <a:pt y="475" x="4109"/>
                  <a:pt y="488" x="4013"/>
                </a:quadBezTo>
                <a:quadBezTo>
                  <a:pt y="496" x="3959"/>
                  <a:pt y="506" x="3937"/>
                </a:quadBezTo>
                <a:quadBezTo>
                  <a:pt y="516" x="3914"/>
                  <a:pt y="534" x="3902"/>
                </a:quadBezTo>
                <a:quadBezTo>
                  <a:pt y="553" x="3890"/>
                  <a:pt y="576" x="3890"/>
                </a:quadBezTo>
                <a:quadBezTo>
                  <a:pt y="611" x="3890"/>
                  <a:pt y="635" x="3916"/>
                </a:quadBezTo>
                <a:quadBezTo>
                  <a:pt y="658" x="3943"/>
                  <a:pt y="658" x="3994"/>
                </a:quadBezTo>
                <a:quadBezTo>
                  <a:pt y="658" x="4045"/>
                  <a:pt y="636" x="4084"/>
                </a:quadBezTo>
                <a:quadBezTo>
                  <a:pt y="614" x="4124"/>
                  <a:pt y="575" x="4143"/>
                </a:quadBezTo>
                <a:quadBezTo>
                  <a:pt y="545" x="4157"/>
                  <a:pt y="487" x="4157"/>
                </a:quadBezTo>
                <a:lnTo>
                  <a:pt y="455" x="4157"/>
                </a:lnTo>
                <a:close/>
                <a:moveTo>
                  <a:pt y="715" x="4668"/>
                </a:moveTo>
                <a:lnTo>
                  <a:pt y="0" x="4668"/>
                </a:lnTo>
                <a:lnTo>
                  <a:pt y="0" x="4811"/>
                </a:lnTo>
                <a:lnTo>
                  <a:pt y="506" x="4980"/>
                </a:lnTo>
                <a:quadBezTo>
                  <a:pt y="577" x="5003"/>
                  <a:pt y="612" x="5014"/>
                </a:quadBezTo>
                <a:quadBezTo>
                  <a:pt y="573" x="5026"/>
                  <a:pt y="498" x="5052"/>
                </a:quadBezTo>
                <a:lnTo>
                  <a:pt y="0" x="5224"/>
                </a:lnTo>
                <a:lnTo>
                  <a:pt y="0" x="5351"/>
                </a:lnTo>
                <a:lnTo>
                  <a:pt y="715" x="5351"/>
                </a:lnTo>
                <a:lnTo>
                  <a:pt y="715" x="5260"/>
                </a:lnTo>
                <a:lnTo>
                  <a:pt y="116" x="5260"/>
                </a:lnTo>
                <a:lnTo>
                  <a:pt y="715" x="5052"/>
                </a:lnTo>
                <a:lnTo>
                  <a:pt y="715" x="4966"/>
                </a:lnTo>
                <a:lnTo>
                  <a:pt y="106" x="4759"/>
                </a:lnTo>
                <a:lnTo>
                  <a:pt y="715" x="4759"/>
                </a:lnTo>
                <a:lnTo>
                  <a:pt y="715" x="4668"/>
                </a:lnTo>
                <a:close/>
                <a:moveTo>
                  <a:pt y="548" x="5848"/>
                </a:moveTo>
                <a:lnTo>
                  <a:pt y="560" x="5938"/>
                </a:lnTo>
                <a:quadBezTo>
                  <a:pt y="639" x="5917"/>
                  <a:pt y="683" x="5859"/>
                </a:quadBezTo>
                <a:quadBezTo>
                  <a:pt y="727" x="5801"/>
                  <a:pt y="727" x="5710"/>
                </a:quadBezTo>
                <a:quadBezTo>
                  <a:pt y="727" x="5597"/>
                  <a:pt y="657" x="5530"/>
                </a:quadBezTo>
                <a:quadBezTo>
                  <a:pt y="587" x="5463"/>
                  <a:pt y="460" x="5463"/>
                </a:quadBezTo>
                <a:quadBezTo>
                  <a:pt y="330" x="5463"/>
                  <a:pt y="257" x="5531"/>
                </a:quadBezTo>
                <a:quadBezTo>
                  <a:pt y="185" x="5598"/>
                  <a:pt y="185" x="5706"/>
                </a:quadBezTo>
                <a:quadBezTo>
                  <a:pt y="185" x="5810"/>
                  <a:pt y="256" x="5875"/>
                </a:quadBezTo>
                <a:quadBezTo>
                  <a:pt y="327" x="5941"/>
                  <a:pt y="455" x="5941"/>
                </a:quadBezTo>
                <a:quadBezTo>
                  <a:pt y="463" x="5941"/>
                  <a:pt y="479" x="5941"/>
                </a:quadBezTo>
                <a:lnTo>
                  <a:pt y="479" x="5554"/>
                </a:lnTo>
                <a:quadBezTo>
                  <a:pt y="564" x="5559"/>
                  <a:pt y="609" x="5603"/>
                </a:quadBezTo>
                <a:quadBezTo>
                  <a:pt y="655" x="5646"/>
                  <a:pt y="655" x="5711"/>
                </a:quadBezTo>
                <a:quadBezTo>
                  <a:pt y="655" x="5759"/>
                  <a:pt y="629" x="5793"/>
                </a:quadBezTo>
                <a:quadBezTo>
                  <a:pt y="604" x="5828"/>
                  <a:pt y="548" x="5848"/>
                </a:quadBezTo>
                <a:close/>
                <a:moveTo>
                  <a:pt y="406" x="5559"/>
                </a:moveTo>
                <a:lnTo>
                  <a:pt y="406" x="5849"/>
                </a:lnTo>
                <a:quadBezTo>
                  <a:pt y="341" x="5843"/>
                  <a:pt y="308" x="5815"/>
                </a:quadBezTo>
                <a:quadBezTo>
                  <a:pt y="257" x="5773"/>
                  <a:pt y="257" x="5707"/>
                </a:quadBezTo>
                <a:quadBezTo>
                  <a:pt y="257" x="5646"/>
                  <a:pt y="298" x="5605"/>
                </a:quadBezTo>
                <a:quadBezTo>
                  <a:pt y="338" x="5563"/>
                  <a:pt y="406" x="5559"/>
                </a:quadBezTo>
                <a:close/>
                <a:moveTo>
                  <a:pt y="715" x="5990"/>
                </a:moveTo>
                <a:lnTo>
                  <a:pt y="446" x="6180"/>
                </a:lnTo>
                <a:lnTo>
                  <a:pt y="197" x="6004"/>
                </a:lnTo>
                <a:lnTo>
                  <a:pt y="197" x="6114"/>
                </a:lnTo>
                <a:lnTo>
                  <a:pt y="318" x="6194"/>
                </a:lnTo>
                <a:quadBezTo>
                  <a:pt y="353" x="6216"/>
                  <a:pt y="376" x="6230"/>
                </a:quadBezTo>
                <a:quadBezTo>
                  <a:pt y="344" x="6251"/>
                  <a:pt y="319" x="6270"/>
                </a:quadBezTo>
                <a:lnTo>
                  <a:pt y="197" x="6357"/>
                </a:lnTo>
                <a:lnTo>
                  <a:pt y="197" x="6462"/>
                </a:lnTo>
                <a:lnTo>
                  <a:pt y="441" x="6283"/>
                </a:lnTo>
                <a:lnTo>
                  <a:pt y="715" x="6476"/>
                </a:lnTo>
                <a:lnTo>
                  <a:pt y="715" x="6368"/>
                </a:lnTo>
                <a:lnTo>
                  <a:pt y="554" x="6261"/>
                </a:lnTo>
                <a:lnTo>
                  <a:pt y="511" x="6233"/>
                </a:lnTo>
                <a:lnTo>
                  <a:pt y="715" x="6097"/>
                </a:lnTo>
                <a:lnTo>
                  <a:pt y="715" x="5990"/>
                </a:lnTo>
                <a:close/>
                <a:moveTo>
                  <a:pt y="101" x="6549"/>
                </a:moveTo>
                <a:lnTo>
                  <a:pt y="0" x="6549"/>
                </a:lnTo>
                <a:lnTo>
                  <a:pt y="0" x="6637"/>
                </a:lnTo>
                <a:lnTo>
                  <a:pt y="101" x="6637"/>
                </a:lnTo>
                <a:lnTo>
                  <a:pt y="101" x="6549"/>
                </a:lnTo>
                <a:close/>
                <a:moveTo>
                  <a:pt y="715" x="6549"/>
                </a:moveTo>
                <a:lnTo>
                  <a:pt y="197" x="6549"/>
                </a:lnTo>
                <a:lnTo>
                  <a:pt y="197" x="6637"/>
                </a:lnTo>
                <a:lnTo>
                  <a:pt y="715" x="6637"/>
                </a:lnTo>
                <a:lnTo>
                  <a:pt y="715" x="6549"/>
                </a:lnTo>
                <a:close/>
                <a:moveTo>
                  <a:pt y="525" x="7109"/>
                </a:moveTo>
                <a:lnTo>
                  <a:pt y="537" x="7196"/>
                </a:lnTo>
                <a:quadBezTo>
                  <a:pt y="626" x="7182"/>
                  <a:pt y="677" x="7123"/>
                </a:quadBezTo>
                <a:quadBezTo>
                  <a:pt y="727" x="7065"/>
                  <a:pt y="727" x="6980"/>
                </a:quadBezTo>
                <a:quadBezTo>
                  <a:pt y="727" x="6874"/>
                  <a:pt y="658" x="6809"/>
                </a:quadBezTo>
                <a:quadBezTo>
                  <a:pt y="588" x="6744"/>
                  <a:pt y="458" x="6744"/>
                </a:quadBezTo>
                <a:quadBezTo>
                  <a:pt y="374" x="6744"/>
                  <a:pt y="311" x="6772"/>
                </a:quadBezTo>
                <a:quadBezTo>
                  <a:pt y="248" x="6800"/>
                  <a:pt y="217" x="6857"/>
                </a:quadBezTo>
                <a:quadBezTo>
                  <a:pt y="185" x="6914"/>
                  <a:pt y="185" x="6980"/>
                </a:quadBezTo>
                <a:quadBezTo>
                  <a:pt y="185" x="7065"/>
                  <a:pt y="228" x="7119"/>
                </a:quadBezTo>
                <a:quadBezTo>
                  <a:pt y="270" x="7172"/>
                  <a:pt y="349" x="7187"/>
                </a:quadBezTo>
                <a:lnTo>
                  <a:pt y="362" x="7102"/>
                </a:lnTo>
                <a:quadBezTo>
                  <a:pt y="310" x="7090"/>
                  <a:pt y="284" x="7059"/>
                </a:quadBezTo>
                <a:quadBezTo>
                  <a:pt y="257" x="7028"/>
                  <a:pt y="257" x="6984"/>
                </a:quadBezTo>
                <a:quadBezTo>
                  <a:pt y="257" x="6917"/>
                  <a:pt y="305" x="6876"/>
                </a:quadBezTo>
                <a:quadBezTo>
                  <a:pt y="353" x="6834"/>
                  <a:pt y="456" x="6834"/>
                </a:quadBezTo>
                <a:quadBezTo>
                  <a:pt y="560" x="6834"/>
                  <a:pt y="607" x="6875"/>
                </a:quadBezTo>
                <a:quadBezTo>
                  <a:pt y="655" x="6915"/>
                  <a:pt y="655" x="6979"/>
                </a:quadBezTo>
                <a:quadBezTo>
                  <a:pt y="655" x="7031"/>
                  <a:pt y="623" x="7065"/>
                </a:quadBezTo>
                <a:quadBezTo>
                  <a:pt y="591" x="7100"/>
                  <a:pt y="525" x="7109"/>
                </a:quadBezTo>
                <a:close/>
                <a:moveTo>
                  <a:pt y="456" x="7238"/>
                </a:moveTo>
                <a:quadBezTo>
                  <a:pt y="312" x="7238"/>
                  <a:pt y="243" x="7318"/>
                </a:quadBezTo>
                <a:quadBezTo>
                  <a:pt y="185" x="7385"/>
                  <a:pt y="185" x="7481"/>
                </a:quadBezTo>
                <a:quadBezTo>
                  <a:pt y="185" x="7588"/>
                  <a:pt y="255" x="7656"/>
                </a:quadBezTo>
                <a:quadBezTo>
                  <a:pt y="325" x="7724"/>
                  <a:pt y="449" x="7724"/>
                </a:quadBezTo>
                <a:quadBezTo>
                  <a:pt y="549" x="7724"/>
                  <a:pt y="606" x="7694"/>
                </a:quadBezTo>
                <a:quadBezTo>
                  <a:pt y="664" x="7664"/>
                  <a:pt y="695" x="7607"/>
                </a:quadBezTo>
                <a:quadBezTo>
                  <a:pt y="727" x="7549"/>
                  <a:pt y="727" x="7481"/>
                </a:quadBezTo>
                <a:quadBezTo>
                  <a:pt y="727" x="7373"/>
                  <a:pt y="657" x="7305"/>
                </a:quadBezTo>
                <a:quadBezTo>
                  <a:pt y="587" x="7238"/>
                  <a:pt y="456" x="7238"/>
                </a:quadBezTo>
                <a:close/>
                <a:moveTo>
                  <a:pt y="456" x="7329"/>
                </a:moveTo>
                <a:quadBezTo>
                  <a:pt y="556" x="7329"/>
                  <a:pt y="605" x="7372"/>
                </a:quadBezTo>
                <a:quadBezTo>
                  <a:pt y="655" x="7416"/>
                  <a:pt y="655" x="7481"/>
                </a:quadBezTo>
                <a:quadBezTo>
                  <a:pt y="655" x="7547"/>
                  <a:pt y="605" x="7590"/>
                </a:quadBezTo>
                <a:quadBezTo>
                  <a:pt y="555" x="7634"/>
                  <a:pt y="453" x="7634"/>
                </a:quadBezTo>
                <a:quadBezTo>
                  <a:pt y="357" x="7634"/>
                  <a:pt y="307" x="7590"/>
                </a:quadBezTo>
                <a:quadBezTo>
                  <a:pt y="258" x="7546"/>
                  <a:pt y="258" x="7481"/>
                </a:quadBezTo>
                <a:quadBezTo>
                  <a:pt y="258" x="7416"/>
                  <a:pt y="307" x="7372"/>
                </a:quadBezTo>
                <a:quadBezTo>
                  <a:pt y="356" x="7329"/>
                  <a:pt y="456" x="7329"/>
                </a:quadBezTo>
                <a:close/>
              </a:path>
            </a:pathLst>
          </a:custGeom>
          <a:solidFill>
            <a:srgbClr val="00FFFF"/>
          </a:solidFill>
          <a:ln w="19050" cap="flat">
            <a:solidFill>
              <a:srgbClr val="4A86E8"/>
            </a:solidFill>
            <a:prstDash val="solid"/>
            <a:round/>
            <a:headEnd len="med" type="none" w="med"/>
            <a:tailEnd len="med" type="none" w="med"/>
          </a:ln>
        </p:spPr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 txBox="1"/>
          <p:nvPr>
            <p:ph type="body" idx="1"/>
          </p:nvPr>
        </p:nvSpPr>
        <p:spPr>
          <a:xfrm rot="-33961">
            <a:off y="3954688" x="833074"/>
            <a:ext cy="4967643" cx="8229701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2400">
                <a:solidFill>
                  <a:srgbClr val="000000"/>
                </a:solidFill>
              </a:rPr>
              <a:t>Querido Maddie,</a:t>
            </a:r>
          </a:p>
          <a:p>
            <a:pPr rtl="0" lvl="0">
              <a:buNone/>
            </a:pPr>
            <a:r>
              <a:rPr lang="en" sz="2400">
                <a:solidFill>
                  <a:srgbClr val="00FFFF"/>
                </a:solidFill>
              </a:rPr>
              <a:t>	</a:t>
            </a:r>
            <a:r>
              <a:rPr lang="en" sz="2400">
                <a:solidFill>
                  <a:srgbClr val="000000"/>
                </a:solidFill>
              </a:rPr>
              <a:t>Hola! Que te pasa? Estoy bien. El hotel es muy grande y bonito! Esta en Riu Caribe All Inclusive en Cancun, Mexico. La piscina es muy grande. El hotel tiene la cancha de tenis al aire libre. La habitacion de hotel es bonita y magnifia. Tambien, el hotel esta en la playa. Esta luego!!</a:t>
            </a:r>
          </a:p>
          <a:p>
            <a:pPr rtl="0" lvl="0">
              <a:buNone/>
            </a:pPr>
            <a:r>
              <a:rPr lang="en" sz="2400">
                <a:solidFill>
                  <a:srgbClr val="000000"/>
                </a:solidFill>
              </a:rPr>
              <a:t>Chloe</a:t>
            </a:r>
          </a:p>
        </p:txBody>
      </p:sp>
      <p:sp>
        <p:nvSpPr>
          <p:cNvPr name="Shape 30" id="30"/>
          <p:cNvSpPr/>
          <p:nvPr/>
        </p:nvSpPr>
        <p:spPr>
          <a:xfrm>
            <a:off y="324641" x="3645033"/>
            <a:ext cy="1361565" cx="4449651"/>
          </a:xfrm>
          <a:custGeom>
            <a:pathLst>
              <a:path extrusionOk="0" h="728" w="2613">
                <a:moveTo>
                  <a:pt y="715" x="0"/>
                </a:moveTo>
                <a:lnTo>
                  <a:pt y="0" x="0"/>
                </a:lnTo>
                <a:lnTo>
                  <a:pt y="0" x="94"/>
                </a:lnTo>
                <a:lnTo>
                  <a:pt y="631" x="94"/>
                </a:lnTo>
                <a:lnTo>
                  <a:pt y="631" x="447"/>
                </a:lnTo>
                <a:lnTo>
                  <a:pt y="715" x="447"/>
                </a:lnTo>
                <a:lnTo>
                  <a:pt y="715" x="0"/>
                </a:lnTo>
                <a:close/>
                <a:moveTo>
                  <a:pt y="715" x="888"/>
                </a:moveTo>
                <a:lnTo>
                  <a:pt y="639" x="888"/>
                </a:lnTo>
                <a:quadBezTo>
                  <a:pt y="727" x="828"/>
                  <a:pt y="727" x="724"/>
                </a:quadBezTo>
                <a:quadBezTo>
                  <a:pt y="727" x="678"/>
                  <a:pt y="709" x="638"/>
                </a:quadBezTo>
                <a:quadBezTo>
                  <a:pt y="692" x="598"/>
                  <a:pt y="665" x="579"/>
                </a:quadBezTo>
                <a:quadBezTo>
                  <a:pt y="639" x="560"/>
                  <a:pt y="600" x="552"/>
                </a:quadBezTo>
                <a:quadBezTo>
                  <a:pt y="574" x="546"/>
                  <a:pt y="518" x="546"/>
                </a:quadBezTo>
                <a:lnTo>
                  <a:pt y="197" x="546"/>
                </a:lnTo>
                <a:lnTo>
                  <a:pt y="197" x="634"/>
                </a:lnTo>
                <a:lnTo>
                  <a:pt y="484" x="634"/>
                </a:lnTo>
                <a:quadBezTo>
                  <a:pt y="553" x="634"/>
                  <a:pt y="577" x="640"/>
                </a:quadBezTo>
                <a:quadBezTo>
                  <a:pt y="612" x="648"/>
                  <a:pt y="632" x="675"/>
                </a:quadBezTo>
                <a:quadBezTo>
                  <a:pt y="651" x="702"/>
                  <a:pt y="651" x="741"/>
                </a:quadBezTo>
                <a:quadBezTo>
                  <a:pt y="651" x="781"/>
                  <a:pt y="631" x="815"/>
                </a:quadBezTo>
                <a:quadBezTo>
                  <a:pt y="611" x="850"/>
                  <a:pt y="576" x="864"/>
                </a:quadBezTo>
                <a:quadBezTo>
                  <a:pt y="541" x="879"/>
                  <a:pt y="475" x="879"/>
                </a:quadBezTo>
                <a:lnTo>
                  <a:pt y="197" x="879"/>
                </a:lnTo>
                <a:lnTo>
                  <a:pt y="197" x="967"/>
                </a:lnTo>
                <a:lnTo>
                  <a:pt y="715" x="967"/>
                </a:lnTo>
                <a:lnTo>
                  <a:pt y="715" x="888"/>
                </a:lnTo>
                <a:close/>
                <a:moveTo>
                  <a:pt y="715" x="1104"/>
                </a:moveTo>
                <a:lnTo>
                  <a:pt y="197" x="1104"/>
                </a:lnTo>
                <a:lnTo>
                  <a:pt y="197" x="1184"/>
                </a:lnTo>
                <a:lnTo>
                  <a:pt y="270" x="1184"/>
                </a:lnTo>
                <a:quadBezTo>
                  <a:pt y="185" x="1241"/>
                  <a:pt y="185" x="1349"/>
                </a:quadBezTo>
                <a:quadBezTo>
                  <a:pt y="185" x="1395"/>
                  <a:pt y="202" x="1435"/>
                </a:quadBezTo>
                <a:quadBezTo>
                  <a:pt y="219" x="1474"/>
                  <a:pt y="246" x="1494"/>
                </a:quadBezTo>
                <a:quadBezTo>
                  <a:pt y="273" x="1513"/>
                  <a:pt y="311" x="1521"/>
                </a:quadBezTo>
                <a:quadBezTo>
                  <a:pt y="335" x="1526"/>
                  <a:pt y="396" x="1526"/>
                </a:quadBezTo>
                <a:lnTo>
                  <a:pt y="715" x="1526"/>
                </a:lnTo>
                <a:lnTo>
                  <a:pt y="715" x="1438"/>
                </a:lnTo>
                <a:lnTo>
                  <a:pt y="400" x="1438"/>
                </a:lnTo>
                <a:quadBezTo>
                  <a:pt y="346" x="1438"/>
                  <a:pt y="320" x="1428"/>
                </a:quadBezTo>
                <a:quadBezTo>
                  <a:pt y="293" x="1417"/>
                  <a:pt y="277" x="1391"/>
                </a:quadBezTo>
                <a:quadBezTo>
                  <a:pt y="261" x="1365"/>
                  <a:pt y="261" x="1330"/>
                </a:quadBezTo>
                <a:quadBezTo>
                  <a:pt y="261" x="1274"/>
                  <a:pt y="297" x="1233"/>
                </a:quadBezTo>
                <a:quadBezTo>
                  <a:pt y="333" x="1192"/>
                  <a:pt y="432" x="1192"/>
                </a:quadBezTo>
                <a:lnTo>
                  <a:pt y="715" x="1192"/>
                </a:lnTo>
                <a:lnTo>
                  <a:pt y="715" x="1104"/>
                </a:lnTo>
                <a:close/>
                <a:moveTo>
                  <a:pt y="548" x="2016"/>
                </a:moveTo>
                <a:lnTo>
                  <a:pt y="560" x="2106"/>
                </a:lnTo>
                <a:quadBezTo>
                  <a:pt y="639" x="2085"/>
                  <a:pt y="683" x="2027"/>
                </a:quadBezTo>
                <a:quadBezTo>
                  <a:pt y="727" x="1969"/>
                  <a:pt y="727" x="1878"/>
                </a:quadBezTo>
                <a:quadBezTo>
                  <a:pt y="727" x="1765"/>
                  <a:pt y="657" x="1698"/>
                </a:quadBezTo>
                <a:quadBezTo>
                  <a:pt y="587" x="1631"/>
                  <a:pt y="460" x="1631"/>
                </a:quadBezTo>
                <a:quadBezTo>
                  <a:pt y="330" x="1631"/>
                  <a:pt y="257" x="1699"/>
                </a:quadBezTo>
                <a:quadBezTo>
                  <a:pt y="185" x="1766"/>
                  <a:pt y="185" x="1874"/>
                </a:quadBezTo>
                <a:quadBezTo>
                  <a:pt y="185" x="1978"/>
                  <a:pt y="256" x="2043"/>
                </a:quadBezTo>
                <a:quadBezTo>
                  <a:pt y="327" x="2109"/>
                  <a:pt y="455" x="2109"/>
                </a:quadBezTo>
                <a:quadBezTo>
                  <a:pt y="463" x="2109"/>
                  <a:pt y="479" x="2109"/>
                </a:quadBezTo>
                <a:lnTo>
                  <a:pt y="479" x="1722"/>
                </a:lnTo>
                <a:quadBezTo>
                  <a:pt y="564" x="1727"/>
                  <a:pt y="609" x="1770"/>
                </a:quadBezTo>
                <a:quadBezTo>
                  <a:pt y="655" x="1814"/>
                  <a:pt y="655" x="1879"/>
                </a:quadBezTo>
                <a:quadBezTo>
                  <a:pt y="655" x="1927"/>
                  <a:pt y="629" x="1961"/>
                </a:quadBezTo>
                <a:quadBezTo>
                  <a:pt y="604" x="1996"/>
                  <a:pt y="548" x="2016"/>
                </a:quadBezTo>
                <a:close/>
                <a:moveTo>
                  <a:pt y="406" x="1727"/>
                </a:moveTo>
                <a:lnTo>
                  <a:pt y="406" x="2017"/>
                </a:lnTo>
                <a:quadBezTo>
                  <a:pt y="341" x="2011"/>
                  <a:pt y="308" x="1983"/>
                </a:quadBezTo>
                <a:quadBezTo>
                  <a:pt y="257" x="1941"/>
                  <a:pt y="257" x="1875"/>
                </a:quadBezTo>
                <a:quadBezTo>
                  <a:pt y="257" x="1814"/>
                  <a:pt y="298" x="1773"/>
                </a:quadBezTo>
                <a:quadBezTo>
                  <a:pt y="338" x="1731"/>
                  <a:pt y="406" x="1727"/>
                </a:quadBezTo>
                <a:close/>
                <a:moveTo>
                  <a:pt y="561" x="2182"/>
                </a:moveTo>
                <a:lnTo>
                  <a:pt y="547" x="2269"/>
                </a:lnTo>
                <a:quadBezTo>
                  <a:pt y="599" x="2276"/>
                  <a:pt y="627" x="2309"/>
                </a:quadBezTo>
                <a:quadBezTo>
                  <a:pt y="655" x="2343"/>
                  <a:pt y="655" x="2403"/>
                </a:quadBezTo>
                <a:quadBezTo>
                  <a:pt y="655" x="2463"/>
                  <a:pt y="630" x="2493"/>
                </a:quadBezTo>
                <a:quadBezTo>
                  <a:pt y="605" x="2522"/>
                  <a:pt y="572" x="2522"/>
                </a:quadBezTo>
                <a:quadBezTo>
                  <a:pt y="542" x="2522"/>
                  <a:pt y="525" x="2496"/>
                </a:quadBezTo>
                <a:quadBezTo>
                  <a:pt y="514" x="2478"/>
                  <a:pt y="496" x="2406"/>
                </a:quadBezTo>
                <a:quadBezTo>
                  <a:pt y="471" x="2310"/>
                  <a:pt y="453" x="2272"/>
                </a:quadBezTo>
                <a:quadBezTo>
                  <a:pt y="436" x="2235"/>
                  <a:pt y="404" x="2215"/>
                </a:quadBezTo>
                <a:quadBezTo>
                  <a:pt y="373" x="2196"/>
                  <a:pt y="334" x="2196"/>
                </a:quadBezTo>
                <a:quadBezTo>
                  <a:pt y="300" x="2196"/>
                  <a:pt y="270" x="2212"/>
                </a:quadBezTo>
                <a:quadBezTo>
                  <a:pt y="241" x="2228"/>
                  <a:pt y="221" x="2255"/>
                </a:quadBezTo>
                <a:quadBezTo>
                  <a:pt y="206" x="2276"/>
                  <a:pt y="196" x="2311"/>
                </a:quadBezTo>
                <a:quadBezTo>
                  <a:pt y="185" x="2347"/>
                  <a:pt y="185" x="2387"/>
                </a:quadBezTo>
                <a:quadBezTo>
                  <a:pt y="185" x="2448"/>
                  <a:pt y="203" x="2494"/>
                </a:quadBezTo>
                <a:quadBezTo>
                  <a:pt y="220" x="2541"/>
                  <a:pt y="250" x="2562"/>
                </a:quadBezTo>
                <a:quadBezTo>
                  <a:pt y="280" x="2584"/>
                  <a:pt y="331" x="2593"/>
                </a:quadBezTo>
                <a:lnTo>
                  <a:pt y="342" x="2507"/>
                </a:lnTo>
                <a:quadBezTo>
                  <a:pt y="302" x="2501"/>
                  <a:pt y="280" x="2473"/>
                </a:quadBezTo>
                <a:quadBezTo>
                  <a:pt y="257" x="2445"/>
                  <a:pt y="257" x="2394"/>
                </a:quadBezTo>
                <a:quadBezTo>
                  <a:pt y="257" x="2333"/>
                  <a:pt y="277" x="2307"/>
                </a:quadBezTo>
                <a:quadBezTo>
                  <a:pt y="297" x="2281"/>
                  <a:pt y="324" x="2281"/>
                </a:quadBezTo>
                <a:quadBezTo>
                  <a:pt y="341" x="2281"/>
                  <a:pt y="355" x="2292"/>
                </a:quadBezTo>
                <a:quadBezTo>
                  <a:pt y="369" x="2303"/>
                  <a:pt y="378" x="2326"/>
                </a:quadBezTo>
                <a:quadBezTo>
                  <a:pt y="383" x="2339"/>
                  <a:pt y="401" x="2403"/>
                </a:quadBezTo>
                <a:quadBezTo>
                  <a:pt y="426" x="2497"/>
                  <a:pt y="442" x="2533"/>
                </a:quadBezTo>
                <a:quadBezTo>
                  <a:pt y="458" x="2570"/>
                  <a:pt y="488" x="2591"/>
                </a:quadBezTo>
                <a:quadBezTo>
                  <a:pt y="518" x="2612"/>
                  <a:pt y="563" x="2612"/>
                </a:quadBezTo>
                <a:quadBezTo>
                  <a:pt y="607" x="2612"/>
                  <a:pt y="646" x="2587"/>
                </a:quadBezTo>
                <a:quadBezTo>
                  <a:pt y="685" x="2561"/>
                  <a:pt y="706" x="2513"/>
                </a:quadBezTo>
                <a:quadBezTo>
                  <a:pt y="727" x="2464"/>
                  <a:pt y="727" x="2403"/>
                </a:quadBezTo>
                <a:quadBezTo>
                  <a:pt y="727" x="2302"/>
                  <a:pt y="685" x="2249"/>
                </a:quadBezTo>
                <a:quadBezTo>
                  <a:pt y="643" x="2196"/>
                  <a:pt y="561" x="2182"/>
                </a:quadBezTo>
                <a:close/>
              </a:path>
            </a:pathLst>
          </a:custGeom>
          <a:solidFill>
            <a:srgbClr val="FF00FF"/>
          </a:solidFill>
          <a:ln w="19050" cap="flat">
            <a:solidFill>
              <a:srgbClr val="9900FF"/>
            </a:solidFill>
            <a:prstDash val="solid"/>
            <a:round/>
            <a:headEnd len="med" type="none" w="med"/>
            <a:tailEnd len="med" type="none" w="med"/>
          </a:ln>
        </p:spPr>
      </p:sp>
      <p:sp>
        <p:nvSpPr>
          <p:cNvPr name="Shape 31" id="31"/>
          <p:cNvSpPr/>
          <p:nvPr/>
        </p:nvSpPr>
        <p:spPr>
          <a:xfrm>
            <a:off y="224356" x="162250"/>
            <a:ext cy="1824818" cx="273092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32" id="32"/>
          <p:cNvSpPr/>
          <p:nvPr/>
        </p:nvSpPr>
        <p:spPr>
          <a:xfrm>
            <a:off y="2442508" x="6160764"/>
            <a:ext cy="1751151" cx="274400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36" id="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" id="37"/>
          <p:cNvSpPr txBox="1"/>
          <p:nvPr>
            <p:ph type="body" idx="1"/>
          </p:nvPr>
        </p:nvSpPr>
        <p:spPr>
          <a:xfrm>
            <a:off y="2024192" x="457200"/>
            <a:ext cy="49794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2400">
                <a:solidFill>
                  <a:srgbClr val="FF0000"/>
                </a:solidFill>
              </a:rPr>
              <a:t>Querido Blake,</a:t>
            </a:r>
          </a:p>
          <a:p>
            <a:pPr rtl="0" lvl="0">
              <a:buNone/>
            </a:pPr>
            <a:r>
              <a:rPr lang="en" sz="2400">
                <a:solidFill>
                  <a:srgbClr val="FF0000"/>
                </a:solidFill>
              </a:rPr>
              <a:t>	Hola Blake! Yo fui a la playa ahora. Yo lleve un traje de bano y use crema protectora. Tambien, lleve las gafas de sol. Yo fui a la natacion en el mar. Las olas es grande! El tiempo es bonito y muy bien. Hace muy calor. Yo fui a la tabla hawaiana y bueco. Yo tome el sol tambien. Esta luego!</a:t>
            </a:r>
          </a:p>
          <a:p>
            <a:pPr rtl="0" lvl="0">
              <a:buNone/>
            </a:pPr>
            <a:r>
              <a:rPr lang="en" sz="2400">
                <a:solidFill>
                  <a:srgbClr val="FF0000"/>
                </a:solidFill>
              </a:rPr>
              <a:t>Chloe</a:t>
            </a:r>
          </a:p>
          <a:p>
            <a:pPr>
              <a:buNone/>
            </a:pPr>
            <a:r>
              <a:rPr lang="en" sz="2400">
                <a:solidFill>
                  <a:srgbClr val="FF0000"/>
                </a:solidFill>
              </a:rPr>
              <a:t> </a:t>
            </a:r>
            <a:r>
              <a:rPr lang="en">
                <a:solidFill>
                  <a:srgbClr val="FF0000"/>
                </a:solidFill>
              </a:rPr>
              <a:t> </a:t>
            </a:r>
          </a:p>
        </p:txBody>
      </p:sp>
      <p:sp>
        <p:nvSpPr>
          <p:cNvPr name="Shape 38" id="38"/>
          <p:cNvSpPr/>
          <p:nvPr/>
        </p:nvSpPr>
        <p:spPr>
          <a:xfrm>
            <a:off y="419374" x="1869779"/>
            <a:ext cy="1219973" cx="4931842"/>
          </a:xfrm>
          <a:custGeom>
            <a:pathLst>
              <a:path extrusionOk="0" h="728" w="2943">
                <a:moveTo>
                  <a:pt y="715" x="0"/>
                </a:moveTo>
                <a:lnTo>
                  <a:pt y="0" x="0"/>
                </a:lnTo>
                <a:lnTo>
                  <a:pt y="0" x="142"/>
                </a:lnTo>
                <a:lnTo>
                  <a:pt y="506" x="312"/>
                </a:lnTo>
                <a:quadBezTo>
                  <a:pt y="577" x="335"/>
                  <a:pt y="612" x="346"/>
                </a:quadBezTo>
                <a:quadBezTo>
                  <a:pt y="573" x="358"/>
                  <a:pt y="498" x="384"/>
                </a:quadBezTo>
                <a:lnTo>
                  <a:pt y="0" x="555"/>
                </a:lnTo>
                <a:lnTo>
                  <a:pt y="0" x="683"/>
                </a:lnTo>
                <a:lnTo>
                  <a:pt y="715" x="683"/>
                </a:lnTo>
                <a:lnTo>
                  <a:pt y="715" x="591"/>
                </a:lnTo>
                <a:lnTo>
                  <a:pt y="116" x="591"/>
                </a:lnTo>
                <a:lnTo>
                  <a:pt y="715" x="383"/>
                </a:lnTo>
                <a:lnTo>
                  <a:pt y="715" x="298"/>
                </a:lnTo>
                <a:lnTo>
                  <a:pt y="106" x="91"/>
                </a:lnTo>
                <a:lnTo>
                  <a:pt y="715" x="91"/>
                </a:lnTo>
                <a:lnTo>
                  <a:pt y="715" x="0"/>
                </a:lnTo>
                <a:close/>
                <a:moveTo>
                  <a:pt y="651" x="1163"/>
                </a:moveTo>
                <a:quadBezTo>
                  <a:pt y="693" x="1114"/>
                  <a:pt y="710" x="1069"/>
                </a:quadBezTo>
                <a:quadBezTo>
                  <a:pt y="727" x="1023"/>
                  <a:pt y="727" x="972"/>
                </a:quadBezTo>
                <a:quadBezTo>
                  <a:pt y="727" x="886"/>
                  <a:pt y="685" x="840"/>
                </a:quadBezTo>
                <a:quadBezTo>
                  <a:pt y="644" x="794"/>
                  <a:pt y="579" x="794"/>
                </a:quadBezTo>
                <a:quadBezTo>
                  <a:pt y="541" x="794"/>
                  <a:pt y="509" x="812"/>
                </a:quadBezTo>
                <a:quadBezTo>
                  <a:pt y="478" x="829"/>
                  <a:pt y="458" x="857"/>
                </a:quadBezTo>
                <a:quadBezTo>
                  <a:pt y="439" x="885"/>
                  <a:pt y="430" x="920"/>
                </a:quadBezTo>
                <a:quadBezTo>
                  <a:pt y="423" x="946"/>
                  <a:pt y="416" x="999"/>
                </a:quadBezTo>
                <a:quadBezTo>
                  <a:pt y="404" x="1105"/>
                  <a:pt y="386" x="1155"/>
                </a:quadBezTo>
                <a:quadBezTo>
                  <a:pt y="368" x="1156"/>
                  <a:pt y="363" x="1156"/>
                </a:quadBezTo>
                <a:quadBezTo>
                  <a:pt y="310" x="1156"/>
                  <a:pt y="288" x="1131"/>
                </a:quadBezTo>
                <a:quadBezTo>
                  <a:pt y="258" x="1097"/>
                  <a:pt y="258" x="1031"/>
                </a:quadBezTo>
                <a:quadBezTo>
                  <a:pt y="258" x="969"/>
                  <a:pt y="280" x="939"/>
                </a:quadBezTo>
                <a:quadBezTo>
                  <a:pt y="301" x="910"/>
                  <a:pt y="356" x="895"/>
                </a:quadBezTo>
                <a:lnTo>
                  <a:pt y="345" x="810"/>
                </a:lnTo>
                <a:quadBezTo>
                  <a:pt y="290" x="821"/>
                  <a:pt y="256" x="848"/>
                </a:quadBezTo>
                <a:quadBezTo>
                  <a:pt y="222" x="875"/>
                  <a:pt y="203" x="926"/>
                </a:quadBezTo>
                <a:quadBezTo>
                  <a:pt y="185" x="977"/>
                  <a:pt y="185" x="1043"/>
                </a:quadBezTo>
                <a:quadBezTo>
                  <a:pt y="185" x="1110"/>
                  <a:pt y="201" x="1151"/>
                </a:quadBezTo>
                <a:quadBezTo>
                  <a:pt y="216" x="1193"/>
                  <a:pt y="240" x="1212"/>
                </a:quadBezTo>
                <a:quadBezTo>
                  <a:pt y="264" x="1232"/>
                  <a:pt y="300" x="1240"/>
                </a:quadBezTo>
                <a:quadBezTo>
                  <a:pt y="322" x="1244"/>
                  <a:pt y="381" x="1244"/>
                </a:quadBezTo>
                <a:lnTo>
                  <a:pt y="498" x="1244"/>
                </a:lnTo>
                <a:quadBezTo>
                  <a:pt y="621" x="1244"/>
                  <a:pt y="653" x="1250"/>
                </a:quadBezTo>
                <a:quadBezTo>
                  <a:pt y="686" x="1255"/>
                  <a:pt y="715" x="1272"/>
                </a:quadBezTo>
                <a:lnTo>
                  <a:pt y="715" x="1180"/>
                </a:lnTo>
                <a:quadBezTo>
                  <a:pt y="688" x="1166"/>
                  <a:pt y="651" x="1163"/>
                </a:quadBezTo>
                <a:close/>
                <a:moveTo>
                  <a:pt y="455" x="1155"/>
                </a:moveTo>
                <a:quadBezTo>
                  <a:pt y="475" x="1107"/>
                  <a:pt y="488" x="1012"/>
                </a:quadBezTo>
                <a:quadBezTo>
                  <a:pt y="496" x="958"/>
                  <a:pt y="506" x="935"/>
                </a:quadBezTo>
                <a:quadBezTo>
                  <a:pt y="516" x="913"/>
                  <a:pt y="534" x="900"/>
                </a:quadBezTo>
                <a:quadBezTo>
                  <a:pt y="553" x="888"/>
                  <a:pt y="576" x="888"/>
                </a:quadBezTo>
                <a:quadBezTo>
                  <a:pt y="611" x="888"/>
                  <a:pt y="635" x="915"/>
                </a:quadBezTo>
                <a:quadBezTo>
                  <a:pt y="658" x="941"/>
                  <a:pt y="658" x="993"/>
                </a:quadBezTo>
                <a:quadBezTo>
                  <a:pt y="658" x="1043"/>
                  <a:pt y="636" x="1083"/>
                </a:quadBezTo>
                <a:quadBezTo>
                  <a:pt y="614" x="1123"/>
                  <a:pt y="575" x="1141"/>
                </a:quadBezTo>
                <a:quadBezTo>
                  <a:pt y="545" x="1155"/>
                  <a:pt y="487" x="1155"/>
                </a:quadBezTo>
                <a:lnTo>
                  <a:pt y="455" x="1155"/>
                </a:lnTo>
                <a:close/>
                <a:moveTo>
                  <a:pt y="715" x="1379"/>
                </a:moveTo>
                <a:lnTo>
                  <a:pt y="197" x="1379"/>
                </a:lnTo>
                <a:lnTo>
                  <a:pt y="197" x="1458"/>
                </a:lnTo>
                <a:lnTo>
                  <a:pt y="275" x="1458"/>
                </a:lnTo>
                <a:quadBezTo>
                  <a:pt y="220" x="1489"/>
                  <a:pt y="203" x="1514"/>
                </a:quadBezTo>
                <a:quadBezTo>
                  <a:pt y="185" x="1540"/>
                  <a:pt y="185" x="1571"/>
                </a:quadBezTo>
                <a:quadBezTo>
                  <a:pt y="185" x="1615"/>
                  <a:pt y="213" x="1661"/>
                </a:quadBezTo>
                <a:lnTo>
                  <a:pt y="295" x="1631"/>
                </a:lnTo>
                <a:quadBezTo>
                  <a:pt y="276" x="1599"/>
                  <a:pt y="276" x="1566"/>
                </a:quadBezTo>
                <a:quadBezTo>
                  <a:pt y="276" x="1538"/>
                  <a:pt y="293" x="1515"/>
                </a:quadBezTo>
                <a:quadBezTo>
                  <a:pt y="311" x="1492"/>
                  <a:pt y="341" x="1482"/>
                </a:quadBezTo>
                <a:quadBezTo>
                  <a:pt y="388" x="1467"/>
                  <a:pt y="444" x="1467"/>
                </a:quadBezTo>
                <a:lnTo>
                  <a:pt y="715" x="1467"/>
                </a:lnTo>
                <a:lnTo>
                  <a:pt y="715" x="1379"/>
                </a:lnTo>
                <a:close/>
                <a:moveTo>
                  <a:pt y="637" x="1905"/>
                </a:moveTo>
                <a:lnTo>
                  <a:pt y="714" x="1918"/>
                </a:lnTo>
                <a:quadBezTo>
                  <a:pt y="722" x="1881"/>
                  <a:pt y="722" x="1852"/>
                </a:quadBezTo>
                <a:quadBezTo>
                  <a:pt y="722" x="1804"/>
                  <a:pt y="707" x="1777"/>
                </a:quadBezTo>
                <a:quadBezTo>
                  <a:pt y="692" x="1751"/>
                  <a:pt y="667" x="1740"/>
                </a:quadBezTo>
                <a:quadBezTo>
                  <a:pt y="643" x="1729"/>
                  <a:pt y="563" x="1729"/>
                </a:quadBezTo>
                <a:lnTo>
                  <a:pt y="265" x="1729"/>
                </a:lnTo>
                <a:lnTo>
                  <a:pt y="265" x="1665"/>
                </a:lnTo>
                <a:lnTo>
                  <a:pt y="197" x="1665"/>
                </a:lnTo>
                <a:lnTo>
                  <a:pt y="197" x="1729"/>
                </a:lnTo>
                <a:lnTo>
                  <a:pt y="68" x="1729"/>
                </a:lnTo>
                <a:lnTo>
                  <a:pt y="16" x="1817"/>
                </a:lnTo>
                <a:lnTo>
                  <a:pt y="197" x="1817"/>
                </a:lnTo>
                <a:lnTo>
                  <a:pt y="197" x="1905"/>
                </a:lnTo>
                <a:lnTo>
                  <a:pt y="265" x="1905"/>
                </a:lnTo>
                <a:lnTo>
                  <a:pt y="265" x="1817"/>
                </a:lnTo>
                <a:lnTo>
                  <a:pt y="568" x="1817"/>
                </a:lnTo>
                <a:quadBezTo>
                  <a:pt y="606" x="1817"/>
                  <a:pt y="617" x="1821"/>
                </a:quadBezTo>
                <a:quadBezTo>
                  <a:pt y="627" x="1826"/>
                  <a:pt y="634" x="1837"/>
                </a:quadBezTo>
                <a:quadBezTo>
                  <a:pt y="640" x="1847"/>
                  <a:pt y="640" x="1867"/>
                </a:quadBezTo>
                <a:quadBezTo>
                  <a:pt y="640" x="1881"/>
                  <a:pt y="637" x="1905"/>
                </a:quadBezTo>
                <a:close/>
                <a:moveTo>
                  <a:pt y="548" x="2346"/>
                </a:moveTo>
                <a:lnTo>
                  <a:pt y="560" x="2437"/>
                </a:lnTo>
                <a:quadBezTo>
                  <a:pt y="639" x="2416"/>
                  <a:pt y="683" x="2357"/>
                </a:quadBezTo>
                <a:quadBezTo>
                  <a:pt y="727" x="2299"/>
                  <a:pt y="727" x="2209"/>
                </a:quadBezTo>
                <a:quadBezTo>
                  <a:pt y="727" x="2095"/>
                  <a:pt y="657" x="2028"/>
                </a:quadBezTo>
                <a:quadBezTo>
                  <a:pt y="587" x="1962"/>
                  <a:pt y="460" x="1962"/>
                </a:quadBezTo>
                <a:quadBezTo>
                  <a:pt y="330" x="1962"/>
                  <a:pt y="257" x="2029"/>
                </a:quadBezTo>
                <a:quadBezTo>
                  <a:pt y="185" x="2097"/>
                  <a:pt y="185" x="2204"/>
                </a:quadBezTo>
                <a:quadBezTo>
                  <a:pt y="185" x="2308"/>
                  <a:pt y="256" x="2374"/>
                </a:quadBezTo>
                <a:quadBezTo>
                  <a:pt y="327" x="2440"/>
                  <a:pt y="455" x="2440"/>
                </a:quadBezTo>
                <a:quadBezTo>
                  <a:pt y="463" x="2440"/>
                  <a:pt y="479" x="2439"/>
                </a:quadBezTo>
                <a:lnTo>
                  <a:pt y="479" x="2053"/>
                </a:lnTo>
                <a:quadBezTo>
                  <a:pt y="564" x="2058"/>
                  <a:pt y="609" x="2101"/>
                </a:quadBezTo>
                <a:quadBezTo>
                  <a:pt y="655" x="2145"/>
                  <a:pt y="655" x="2209"/>
                </a:quadBezTo>
                <a:quadBezTo>
                  <a:pt y="655" x="2258"/>
                  <a:pt y="629" x="2292"/>
                </a:quadBezTo>
                <a:quadBezTo>
                  <a:pt y="604" x="2326"/>
                  <a:pt y="548" x="2346"/>
                </a:quadBezTo>
                <a:close/>
                <a:moveTo>
                  <a:pt y="406" x="2058"/>
                </a:moveTo>
                <a:lnTo>
                  <a:pt y="406" x="2347"/>
                </a:lnTo>
                <a:quadBezTo>
                  <a:pt y="341" x="2341"/>
                  <a:pt y="308" x="2314"/>
                </a:quadBezTo>
                <a:quadBezTo>
                  <a:pt y="257" x="2272"/>
                  <a:pt y="257" x="2205"/>
                </a:quadBezTo>
                <a:quadBezTo>
                  <a:pt y="257" x="2145"/>
                  <a:pt y="298" x="2103"/>
                </a:quadBezTo>
                <a:quadBezTo>
                  <a:pt y="338" x="2062"/>
                  <a:pt y="406" x="2058"/>
                </a:quadBezTo>
                <a:close/>
                <a:moveTo>
                  <a:pt y="561" x="2512"/>
                </a:moveTo>
                <a:lnTo>
                  <a:pt y="547" x="2599"/>
                </a:lnTo>
                <a:quadBezTo>
                  <a:pt y="599" x="2606"/>
                  <a:pt y="627" x="2640"/>
                </a:quadBezTo>
                <a:quadBezTo>
                  <a:pt y="655" x="2673"/>
                  <a:pt y="655" x="2733"/>
                </a:quadBezTo>
                <a:quadBezTo>
                  <a:pt y="655" x="2794"/>
                  <a:pt y="630" x="2823"/>
                </a:quadBezTo>
                <a:quadBezTo>
                  <a:pt y="605" x="2853"/>
                  <a:pt y="572" x="2853"/>
                </a:quadBezTo>
                <a:quadBezTo>
                  <a:pt y="542" x="2853"/>
                  <a:pt y="525" x="2827"/>
                </a:quadBezTo>
                <a:quadBezTo>
                  <a:pt y="514" x="2809"/>
                  <a:pt y="496" x="2737"/>
                </a:quadBezTo>
                <a:quadBezTo>
                  <a:pt y="471" x="2640"/>
                  <a:pt y="453" x="2603"/>
                </a:quadBezTo>
                <a:quadBezTo>
                  <a:pt y="436" x="2565"/>
                  <a:pt y="404" x="2546"/>
                </a:quadBezTo>
                <a:quadBezTo>
                  <a:pt y="373" x="2527"/>
                  <a:pt y="334" x="2527"/>
                </a:quadBezTo>
                <a:quadBezTo>
                  <a:pt y="300" x="2527"/>
                  <a:pt y="270" x="2543"/>
                </a:quadBezTo>
                <a:quadBezTo>
                  <a:pt y="241" x="2559"/>
                  <a:pt y="221" x="2586"/>
                </a:quadBezTo>
                <a:quadBezTo>
                  <a:pt y="206" x="2606"/>
                  <a:pt y="196" x="2642"/>
                </a:quadBezTo>
                <a:quadBezTo>
                  <a:pt y="185" x="2677"/>
                  <a:pt y="185" x="2718"/>
                </a:quadBezTo>
                <a:quadBezTo>
                  <a:pt y="185" x="2779"/>
                  <a:pt y="203" x="2825"/>
                </a:quadBezTo>
                <a:quadBezTo>
                  <a:pt y="220" x="2871"/>
                  <a:pt y="250" x="2893"/>
                </a:quadBezTo>
                <a:quadBezTo>
                  <a:pt y="280" x="2915"/>
                  <a:pt y="331" x="2923"/>
                </a:quadBezTo>
                <a:lnTo>
                  <a:pt y="342" x="2837"/>
                </a:lnTo>
                <a:quadBezTo>
                  <a:pt y="302" x="2832"/>
                  <a:pt y="280" x="2803"/>
                </a:quadBezTo>
                <a:quadBezTo>
                  <a:pt y="257" x="2775"/>
                  <a:pt y="257" x="2724"/>
                </a:quadBezTo>
                <a:quadBezTo>
                  <a:pt y="257" x="2664"/>
                  <a:pt y="277" x="2638"/>
                </a:quadBezTo>
                <a:quadBezTo>
                  <a:pt y="297" x="2612"/>
                  <a:pt y="324" x="2612"/>
                </a:quadBezTo>
                <a:quadBezTo>
                  <a:pt y="341" x="2612"/>
                  <a:pt y="355" x="2623"/>
                </a:quadBezTo>
                <a:quadBezTo>
                  <a:pt y="369" x="2633"/>
                  <a:pt y="378" x="2656"/>
                </a:quadBezTo>
                <a:quadBezTo>
                  <a:pt y="383" x="2669"/>
                  <a:pt y="401" x="2734"/>
                </a:quadBezTo>
                <a:quadBezTo>
                  <a:pt y="426" x="2827"/>
                  <a:pt y="442" x="2864"/>
                </a:quadBezTo>
                <a:quadBezTo>
                  <a:pt y="458" x="2901"/>
                  <a:pt y="488" x="2922"/>
                </a:quadBezTo>
                <a:quadBezTo>
                  <a:pt y="518" x="2943"/>
                  <a:pt y="563" x="2943"/>
                </a:quadBezTo>
                <a:quadBezTo>
                  <a:pt y="607" x="2943"/>
                  <a:pt y="646" x="2917"/>
                </a:quadBezTo>
                <a:quadBezTo>
                  <a:pt y="685" x="2892"/>
                  <a:pt y="706" x="2843"/>
                </a:quadBezTo>
                <a:quadBezTo>
                  <a:pt y="727" x="2795"/>
                  <a:pt y="727" x="2734"/>
                </a:quadBezTo>
                <a:quadBezTo>
                  <a:pt y="727" x="2633"/>
                  <a:pt y="685" x="2580"/>
                </a:quadBezTo>
                <a:quadBezTo>
                  <a:pt y="643" x="2527"/>
                  <a:pt y="561" x="2512"/>
                </a:quadBezTo>
                <a:close/>
              </a:path>
            </a:pathLst>
          </a:custGeom>
          <a:solidFill>
            <a:srgbClr val="00FF00"/>
          </a:solidFill>
          <a:ln w="19050" cap="flat">
            <a:solidFill>
              <a:srgbClr val="FF9900"/>
            </a:solidFill>
            <a:prstDash val="solid"/>
            <a:round/>
            <a:headEnd len="med" type="none" w="med"/>
            <a:tailEnd len="med" type="none" w="med"/>
          </a:ln>
        </p:spPr>
      </p:sp>
      <p:sp>
        <p:nvSpPr>
          <p:cNvPr name="Shape 39" id="39"/>
          <p:cNvSpPr/>
          <p:nvPr/>
        </p:nvSpPr>
        <p:spPr>
          <a:xfrm>
            <a:off y="4533233" x="1604554"/>
            <a:ext cy="2071105" cx="311610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40" id="40"/>
          <p:cNvSpPr/>
          <p:nvPr/>
        </p:nvSpPr>
        <p:spPr>
          <a:xfrm>
            <a:off y="4442775" x="5278350"/>
            <a:ext cy="2252020" cx="307947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44" id="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5" id="45"/>
          <p:cNvSpPr txBox="1"/>
          <p:nvPr>
            <p:ph type="body" idx="1"/>
          </p:nvPr>
        </p:nvSpPr>
        <p:spPr>
          <a:xfrm>
            <a:off y="1800759" x="586999"/>
            <a:ext cy="4955999" cx="82296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2400">
                <a:solidFill>
                  <a:schemeClr val="lt1"/>
                </a:solidFill>
              </a:rPr>
              <a:t>Querido Alex,</a:t>
            </a:r>
          </a:p>
          <a:p>
            <a:pPr rtl="0" lvl="0">
              <a:buNone/>
            </a:pPr>
            <a:r>
              <a:rPr lang="en" sz="2400">
                <a:solidFill>
                  <a:schemeClr val="lt1"/>
                </a:solidFill>
              </a:rPr>
              <a:t>	Hola Alex! Yo fui al restaurante ahora. Es Hacienda el Mortero. Yo tengue sopa de tortilla y fajitas. Es muy bien! Yo tengue torta de chocolate con postre. Es delicioso! Me gusta el restaurante mucho. Te amo y esta luego!</a:t>
            </a:r>
          </a:p>
          <a:p>
            <a:pPr rtl="0" lvl="0">
              <a:buNone/>
            </a:pPr>
            <a:r>
              <a:rPr lang="en" sz="2400">
                <a:solidFill>
                  <a:schemeClr val="lt1"/>
                </a:solidFill>
              </a:rPr>
              <a:t>Chloe</a:t>
            </a:r>
          </a:p>
        </p:txBody>
      </p:sp>
      <p:sp>
        <p:nvSpPr>
          <p:cNvPr name="Shape 46" id="46"/>
          <p:cNvSpPr/>
          <p:nvPr/>
        </p:nvSpPr>
        <p:spPr>
          <a:xfrm>
            <a:off y="199179" x="1229777"/>
            <a:ext cy="1218458" cx="6944045"/>
          </a:xfrm>
          <a:custGeom>
            <a:pathLst>
              <a:path extrusionOk="0" h="731" w="4166">
                <a:moveTo>
                  <a:pt y="719" x="0"/>
                </a:moveTo>
                <a:lnTo>
                  <a:pt y="3" x="0"/>
                </a:lnTo>
                <a:lnTo>
                  <a:pt y="3" x="142"/>
                </a:lnTo>
                <a:lnTo>
                  <a:pt y="510" x="312"/>
                </a:lnTo>
                <a:quadBezTo>
                  <a:pt y="581" x="335"/>
                  <a:pt y="616" x="346"/>
                </a:quadBezTo>
                <a:quadBezTo>
                  <a:pt y="577" x="358"/>
                  <a:pt y="501" x="384"/>
                </a:quadBezTo>
                <a:lnTo>
                  <a:pt y="3" x="555"/>
                </a:lnTo>
                <a:lnTo>
                  <a:pt y="3" x="683"/>
                </a:lnTo>
                <a:lnTo>
                  <a:pt y="719" x="683"/>
                </a:lnTo>
                <a:lnTo>
                  <a:pt y="719" x="591"/>
                </a:lnTo>
                <a:lnTo>
                  <a:pt y="120" x="591"/>
                </a:lnTo>
                <a:lnTo>
                  <a:pt y="719" x="383"/>
                </a:lnTo>
                <a:lnTo>
                  <a:pt y="719" x="298"/>
                </a:lnTo>
                <a:lnTo>
                  <a:pt y="110" x="91"/>
                </a:lnTo>
                <a:lnTo>
                  <a:pt y="719" x="91"/>
                </a:lnTo>
                <a:lnTo>
                  <a:pt y="719" x="0"/>
                </a:lnTo>
                <a:close/>
                <a:moveTo>
                  <a:pt y="104" x="825"/>
                </a:moveTo>
                <a:lnTo>
                  <a:pt y="3" x="825"/>
                </a:lnTo>
                <a:lnTo>
                  <a:pt y="3" x="913"/>
                </a:lnTo>
                <a:lnTo>
                  <a:pt y="104" x="913"/>
                </a:lnTo>
                <a:lnTo>
                  <a:pt y="104" x="825"/>
                </a:lnTo>
                <a:close/>
                <a:moveTo>
                  <a:pt y="719" x="825"/>
                </a:moveTo>
                <a:lnTo>
                  <a:pt y="201" x="825"/>
                </a:lnTo>
                <a:lnTo>
                  <a:pt y="201" x="913"/>
                </a:lnTo>
                <a:lnTo>
                  <a:pt y="719" x="913"/>
                </a:lnTo>
                <a:lnTo>
                  <a:pt y="719" x="825"/>
                </a:lnTo>
                <a:close/>
                <a:moveTo>
                  <a:pt y="552" x="1401"/>
                </a:moveTo>
                <a:lnTo>
                  <a:pt y="563" x="1492"/>
                </a:lnTo>
                <a:quadBezTo>
                  <a:pt y="643" x="1471"/>
                  <a:pt y="687" x="1413"/>
                </a:quadBezTo>
                <a:quadBezTo>
                  <a:pt y="731" x="1354"/>
                  <a:pt y="731" x="1264"/>
                </a:quadBezTo>
                <a:quadBezTo>
                  <a:pt y="731" x="1150"/>
                  <a:pt y="661" x="1084"/>
                </a:quadBezTo>
                <a:quadBezTo>
                  <a:pt y="591" x="1017"/>
                  <a:pt y="464" x="1017"/>
                </a:quadBezTo>
                <a:quadBezTo>
                  <a:pt y="333" x="1017"/>
                  <a:pt y="261" x="1084"/>
                </a:quadBezTo>
                <a:quadBezTo>
                  <a:pt y="189" x="1152"/>
                  <a:pt y="189" x="1259"/>
                </a:quadBezTo>
                <a:quadBezTo>
                  <a:pt y="189" x="1363"/>
                  <a:pt y="260" x="1429"/>
                </a:quadBezTo>
                <a:quadBezTo>
                  <a:pt y="331" x="1495"/>
                  <a:pt y="459" x="1495"/>
                </a:quadBezTo>
                <a:quadBezTo>
                  <a:pt y="467" x="1495"/>
                  <a:pt y="482" x="1495"/>
                </a:quadBezTo>
                <a:lnTo>
                  <a:pt y="482" x="1108"/>
                </a:lnTo>
                <a:quadBezTo>
                  <a:pt y="568" x="1113"/>
                  <a:pt y="613" x="1156"/>
                </a:quadBezTo>
                <a:quadBezTo>
                  <a:pt y="659" x="1200"/>
                  <a:pt y="659" x="1265"/>
                </a:quadBezTo>
                <a:quadBezTo>
                  <a:pt y="659" x="1313"/>
                  <a:pt y="633" x="1347"/>
                </a:quadBezTo>
                <a:quadBezTo>
                  <a:pt y="608" x="1381"/>
                  <a:pt y="552" x="1401"/>
                </a:quadBezTo>
                <a:close/>
                <a:moveTo>
                  <a:pt y="410" x="1113"/>
                </a:moveTo>
                <a:lnTo>
                  <a:pt y="410" x="1402"/>
                </a:lnTo>
                <a:quadBezTo>
                  <a:pt y="345" x="1396"/>
                  <a:pt y="312" x="1369"/>
                </a:quadBezTo>
                <a:quadBezTo>
                  <a:pt y="261" x="1327"/>
                  <a:pt y="261" x="1260"/>
                </a:quadBezTo>
                <a:quadBezTo>
                  <a:pt y="261" x="1200"/>
                  <a:pt y="302" x="1158"/>
                </a:quadBezTo>
                <a:quadBezTo>
                  <a:pt y="342" x="1117"/>
                  <a:pt y="410" x="1113"/>
                </a:quadBezTo>
                <a:close/>
                <a:moveTo>
                  <a:pt y="136" x="1203"/>
                </a:moveTo>
                <a:lnTo>
                  <a:pt y="0" x="1268"/>
                </a:lnTo>
                <a:lnTo>
                  <a:pt y="0" x="1384"/>
                </a:lnTo>
                <a:lnTo>
                  <a:pt y="136" x="1276"/>
                </a:lnTo>
                <a:lnTo>
                  <a:pt y="136" x="1203"/>
                </a:lnTo>
                <a:close/>
                <a:moveTo>
                  <a:pt y="719" x="1602"/>
                </a:moveTo>
                <a:lnTo>
                  <a:pt y="201" x="1602"/>
                </a:lnTo>
                <a:lnTo>
                  <a:pt y="201" x="1681"/>
                </a:lnTo>
                <a:lnTo>
                  <a:pt y="279" x="1681"/>
                </a:lnTo>
                <a:quadBezTo>
                  <a:pt y="224" x="1711"/>
                  <a:pt y="207" x="1736"/>
                </a:quadBezTo>
                <a:quadBezTo>
                  <a:pt y="189" x="1762"/>
                  <a:pt y="189" x="1793"/>
                </a:quadBezTo>
                <a:quadBezTo>
                  <a:pt y="189" x="1837"/>
                  <a:pt y="217" x="1883"/>
                </a:quadBezTo>
                <a:lnTo>
                  <a:pt y="299" x="1853"/>
                </a:lnTo>
                <a:quadBezTo>
                  <a:pt y="280" x="1821"/>
                  <a:pt y="280" x="1789"/>
                </a:quadBezTo>
                <a:quadBezTo>
                  <a:pt y="280" x="1760"/>
                  <a:pt y="297" x="1737"/>
                </a:quadBezTo>
                <a:quadBezTo>
                  <a:pt y="314" x="1714"/>
                  <a:pt y="345" x="1704"/>
                </a:quadBezTo>
                <a:quadBezTo>
                  <a:pt y="392" x="1689"/>
                  <a:pt y="448" x="1689"/>
                </a:quadBezTo>
                <a:lnTo>
                  <a:pt y="719" x="1689"/>
                </a:lnTo>
                <a:lnTo>
                  <a:pt y="719" x="1602"/>
                </a:lnTo>
                <a:close/>
                <a:moveTo>
                  <a:pt y="529" x="2274"/>
                </a:moveTo>
                <a:lnTo>
                  <a:pt y="541" x="2360"/>
                </a:lnTo>
                <a:quadBezTo>
                  <a:pt y="630" x="2346"/>
                  <a:pt y="680" x="2288"/>
                </a:quadBezTo>
                <a:quadBezTo>
                  <a:pt y="731" x="2229"/>
                  <a:pt y="731" x="2145"/>
                </a:quadBezTo>
                <a:quadBezTo>
                  <a:pt y="731" x="2038"/>
                  <a:pt y="661" x="1973"/>
                </a:quadBezTo>
                <a:quadBezTo>
                  <a:pt y="592" x="1909"/>
                  <a:pt y="462" x="1909"/>
                </a:quadBezTo>
                <a:quadBezTo>
                  <a:pt y="378" x="1909"/>
                  <a:pt y="315" x="1937"/>
                </a:quadBezTo>
                <a:quadBezTo>
                  <a:pt y="252" x="1964"/>
                  <a:pt y="221" x="2021"/>
                </a:quadBezTo>
                <a:quadBezTo>
                  <a:pt y="189" x="2078"/>
                  <a:pt y="189" x="2145"/>
                </a:quadBezTo>
                <a:quadBezTo>
                  <a:pt y="189" x="2229"/>
                  <a:pt y="232" x="2283"/>
                </a:quadBezTo>
                <a:quadBezTo>
                  <a:pt y="274" x="2337"/>
                  <a:pt y="353" x="2352"/>
                </a:quadBezTo>
                <a:lnTo>
                  <a:pt y="366" x="2267"/>
                </a:lnTo>
                <a:quadBezTo>
                  <a:pt y="314" x="2254"/>
                  <a:pt y="288" x="2223"/>
                </a:quadBezTo>
                <a:quadBezTo>
                  <a:pt y="261" x="2192"/>
                  <a:pt y="261" x="2148"/>
                </a:quadBezTo>
                <a:quadBezTo>
                  <a:pt y="261" x="2082"/>
                  <a:pt y="309" x="2041"/>
                </a:quadBezTo>
                <a:quadBezTo>
                  <a:pt y="356" x="1999"/>
                  <a:pt y="459" x="1999"/>
                </a:quadBezTo>
                <a:quadBezTo>
                  <a:pt y="564" x="1999"/>
                  <a:pt y="611" x="2039"/>
                </a:quadBezTo>
                <a:quadBezTo>
                  <a:pt y="659" x="2079"/>
                  <a:pt y="659" x="2144"/>
                </a:quadBezTo>
                <a:quadBezTo>
                  <a:pt y="659" x="2195"/>
                  <a:pt y="627" x="2230"/>
                </a:quadBezTo>
                <a:quadBezTo>
                  <a:pt y="595" x="2265"/>
                  <a:pt y="529" x="2274"/>
                </a:quadBezTo>
                <a:close/>
                <a:moveTo>
                  <a:pt y="460" x="2403"/>
                </a:moveTo>
                <a:quadBezTo>
                  <a:pt y="316" x="2403"/>
                  <a:pt y="247" x="2483"/>
                </a:quadBezTo>
                <a:quadBezTo>
                  <a:pt y="189" x="2550"/>
                  <a:pt y="189" x="2646"/>
                </a:quadBezTo>
                <a:quadBezTo>
                  <a:pt y="189" x="2753"/>
                  <a:pt y="259" x="2821"/>
                </a:quadBezTo>
                <a:quadBezTo>
                  <a:pt y="329" x="2889"/>
                  <a:pt y="453" x="2889"/>
                </a:quadBezTo>
                <a:quadBezTo>
                  <a:pt y="553" x="2889"/>
                  <a:pt y="610" x="2859"/>
                </a:quadBezTo>
                <a:quadBezTo>
                  <a:pt y="667" x="2829"/>
                  <a:pt y="699" x="2771"/>
                </a:quadBezTo>
                <a:quadBezTo>
                  <a:pt y="731" x="2714"/>
                  <a:pt y="731" x="2646"/>
                </a:quadBezTo>
                <a:quadBezTo>
                  <a:pt y="731" x="2537"/>
                  <a:pt y="661" x="2470"/>
                </a:quadBezTo>
                <a:quadBezTo>
                  <a:pt y="591" x="2403"/>
                  <a:pt y="460" x="2403"/>
                </a:quadBezTo>
                <a:close/>
                <a:moveTo>
                  <a:pt y="460" x="2493"/>
                </a:moveTo>
                <a:quadBezTo>
                  <a:pt y="560" x="2493"/>
                  <a:pt y="609" x="2537"/>
                </a:quadBezTo>
                <a:quadBezTo>
                  <a:pt y="659" x="2580"/>
                  <a:pt y="659" x="2646"/>
                </a:quadBezTo>
                <a:quadBezTo>
                  <a:pt y="659" x="2711"/>
                  <a:pt y="609" x="2755"/>
                </a:quadBezTo>
                <a:quadBezTo>
                  <a:pt y="559" x="2798"/>
                  <a:pt y="457" x="2798"/>
                </a:quadBezTo>
                <a:quadBezTo>
                  <a:pt y="361" x="2798"/>
                  <a:pt y="311" x="2755"/>
                </a:quadBezTo>
                <a:quadBezTo>
                  <a:pt y="262" x="2711"/>
                  <a:pt y="262" x="2646"/>
                </a:quadBezTo>
                <a:quadBezTo>
                  <a:pt y="262" x="2580"/>
                  <a:pt y="311" x="2537"/>
                </a:quadBezTo>
                <a:quadBezTo>
                  <a:pt y="360" x="2493"/>
                  <a:pt y="460" x="2493"/>
                </a:quadBezTo>
                <a:close/>
                <a:moveTo>
                  <a:pt y="719" x="2990"/>
                </a:moveTo>
                <a:lnTo>
                  <a:pt y="3" x="2990"/>
                </a:lnTo>
                <a:lnTo>
                  <a:pt y="3" x="3078"/>
                </a:lnTo>
                <a:lnTo>
                  <a:pt y="719" x="3078"/>
                </a:lnTo>
                <a:lnTo>
                  <a:pt y="719" x="2990"/>
                </a:lnTo>
                <a:close/>
                <a:moveTo>
                  <a:pt y="552" x="3569"/>
                </a:moveTo>
                <a:lnTo>
                  <a:pt y="563" x="3660"/>
                </a:lnTo>
                <a:quadBezTo>
                  <a:pt y="643" x="3638"/>
                  <a:pt y="687" x="3580"/>
                </a:quadBezTo>
                <a:quadBezTo>
                  <a:pt y="731" x="3522"/>
                  <a:pt y="731" x="3432"/>
                </a:quadBezTo>
                <a:quadBezTo>
                  <a:pt y="731" x="3318"/>
                  <a:pt y="661" x="3251"/>
                </a:quadBezTo>
                <a:quadBezTo>
                  <a:pt y="591" x="3185"/>
                  <a:pt y="464" x="3185"/>
                </a:quadBezTo>
                <a:quadBezTo>
                  <a:pt y="333" x="3185"/>
                  <a:pt y="261" x="3252"/>
                </a:quadBezTo>
                <a:quadBezTo>
                  <a:pt y="189" x="3319"/>
                  <a:pt y="189" x="3427"/>
                </a:quadBezTo>
                <a:quadBezTo>
                  <a:pt y="189" x="3531"/>
                  <a:pt y="260" x="3597"/>
                </a:quadBezTo>
                <a:quadBezTo>
                  <a:pt y="331" x="3663"/>
                  <a:pt y="459" x="3663"/>
                </a:quadBezTo>
                <a:quadBezTo>
                  <a:pt y="467" x="3663"/>
                  <a:pt y="482" x="3662"/>
                </a:quadBezTo>
                <a:lnTo>
                  <a:pt y="482" x="3275"/>
                </a:lnTo>
                <a:quadBezTo>
                  <a:pt y="568" x="3280"/>
                  <a:pt y="613" x="3324"/>
                </a:quadBezTo>
                <a:quadBezTo>
                  <a:pt y="659" x="3367"/>
                  <a:pt y="659" x="3432"/>
                </a:quadBezTo>
                <a:quadBezTo>
                  <a:pt y="659" x="3480"/>
                  <a:pt y="633" x="3515"/>
                </a:quadBezTo>
                <a:quadBezTo>
                  <a:pt y="608" x="3549"/>
                  <a:pt y="552" x="3569"/>
                </a:quadBezTo>
                <a:close/>
                <a:moveTo>
                  <a:pt y="410" x="3280"/>
                </a:moveTo>
                <a:lnTo>
                  <a:pt y="410" x="3570"/>
                </a:lnTo>
                <a:quadBezTo>
                  <a:pt y="345" x="3564"/>
                  <a:pt y="312" x="3537"/>
                </a:quadBezTo>
                <a:quadBezTo>
                  <a:pt y="261" x="3495"/>
                  <a:pt y="261" x="3428"/>
                </a:quadBezTo>
                <a:quadBezTo>
                  <a:pt y="261" x="3367"/>
                  <a:pt y="302" x="3326"/>
                </a:quadBezTo>
                <a:quadBezTo>
                  <a:pt y="342" x="3285"/>
                  <a:pt y="410" x="3280"/>
                </a:quadBezTo>
                <a:close/>
                <a:moveTo>
                  <a:pt y="564" x="3735"/>
                </a:moveTo>
                <a:lnTo>
                  <a:pt y="551" x="3822"/>
                </a:lnTo>
                <a:quadBezTo>
                  <a:pt y="603" x="3829"/>
                  <a:pt y="631" x="3862"/>
                </a:quadBezTo>
                <a:quadBezTo>
                  <a:pt y="659" x="3896"/>
                  <a:pt y="659" x="3956"/>
                </a:quadBezTo>
                <a:quadBezTo>
                  <a:pt y="659" x="4017"/>
                  <a:pt y="634" x="4046"/>
                </a:quadBezTo>
                <a:quadBezTo>
                  <a:pt y="609" x="4075"/>
                  <a:pt y="576" x="4075"/>
                </a:quadBezTo>
                <a:quadBezTo>
                  <a:pt y="546" x="4075"/>
                  <a:pt y="529" x="4049"/>
                </a:quadBezTo>
                <a:quadBezTo>
                  <a:pt y="518" x="4031"/>
                  <a:pt y="500" x="3959"/>
                </a:quadBezTo>
                <a:quadBezTo>
                  <a:pt y="475" x="3863"/>
                  <a:pt y="457" x="3825"/>
                </a:quadBezTo>
                <a:quadBezTo>
                  <a:pt y="439" x="3788"/>
                  <a:pt y="408" x="3769"/>
                </a:quadBezTo>
                <a:quadBezTo>
                  <a:pt y="376" x="3750"/>
                  <a:pt y="338" x="3750"/>
                </a:quadBezTo>
                <a:quadBezTo>
                  <a:pt y="304" x="3750"/>
                  <a:pt y="274" x="3765"/>
                </a:quadBezTo>
                <a:quadBezTo>
                  <a:pt y="245" x="3781"/>
                  <a:pt y="225" x="3809"/>
                </a:quadBezTo>
                <a:quadBezTo>
                  <a:pt y="210" x="3829"/>
                  <a:pt y="200" x="3864"/>
                </a:quadBezTo>
                <a:quadBezTo>
                  <a:pt y="189" x="3900"/>
                  <a:pt y="189" x="3940"/>
                </a:quadBezTo>
                <a:quadBezTo>
                  <a:pt y="189" x="4001"/>
                  <a:pt y="207" x="4048"/>
                </a:quadBezTo>
                <a:quadBezTo>
                  <a:pt y="224" x="4094"/>
                  <a:pt y="254" x="4116"/>
                </a:quadBezTo>
                <a:quadBezTo>
                  <a:pt y="284" x="4138"/>
                  <a:pt y="334" x="4146"/>
                </a:quadBezTo>
                <a:lnTo>
                  <a:pt y="346" x="4060"/>
                </a:lnTo>
                <a:quadBezTo>
                  <a:pt y="306" x="4054"/>
                  <a:pt y="284" x="4026"/>
                </a:quadBezTo>
                <a:quadBezTo>
                  <a:pt y="261" x="3998"/>
                  <a:pt y="261" x="3947"/>
                </a:quadBezTo>
                <a:quadBezTo>
                  <a:pt y="261" x="3886"/>
                  <a:pt y="281" x="3860"/>
                </a:quadBezTo>
                <a:quadBezTo>
                  <a:pt y="301" x="3834"/>
                  <a:pt y="328" x="3834"/>
                </a:quadBezTo>
                <a:quadBezTo>
                  <a:pt y="345" x="3834"/>
                  <a:pt y="359" x="3845"/>
                </a:quadBezTo>
                <a:quadBezTo>
                  <a:pt y="373" x="3856"/>
                  <a:pt y="382" x="3879"/>
                </a:quadBezTo>
                <a:quadBezTo>
                  <a:pt y="387" x="3892"/>
                  <a:pt y="405" x="3957"/>
                </a:quadBezTo>
                <a:quadBezTo>
                  <a:pt y="430" x="4050"/>
                  <a:pt y="446" x="4087"/>
                </a:quadBezTo>
                <a:quadBezTo>
                  <a:pt y="461" x="4124"/>
                  <a:pt y="492" x="4145"/>
                </a:quadBezTo>
                <a:quadBezTo>
                  <a:pt y="522" x="4166"/>
                  <a:pt y="567" x="4166"/>
                </a:quadBezTo>
                <a:quadBezTo>
                  <a:pt y="611" x="4166"/>
                  <a:pt y="650" x="4140"/>
                </a:quadBezTo>
                <a:quadBezTo>
                  <a:pt y="688" x="4114"/>
                  <a:pt y="710" x="4066"/>
                </a:quadBezTo>
                <a:quadBezTo>
                  <a:pt y="731" x="4018"/>
                  <a:pt y="731" x="3957"/>
                </a:quadBezTo>
                <a:quadBezTo>
                  <a:pt y="731" x="3855"/>
                  <a:pt y="689" x="3802"/>
                </a:quadBezTo>
                <a:quadBezTo>
                  <a:pt y="647" x="3750"/>
                  <a:pt y="564" x="3735"/>
                </a:quadBezTo>
                <a:close/>
              </a:path>
            </a:pathLst>
          </a:custGeom>
          <a:solidFill>
            <a:srgbClr val="FFFF00"/>
          </a:solidFill>
          <a:ln w="19050" cap="flat">
            <a:solidFill>
              <a:srgbClr val="00FFFF"/>
            </a:solidFill>
            <a:prstDash val="solid"/>
            <a:round/>
            <a:headEnd len="med" type="none" w="med"/>
            <a:tailEnd len="med" type="none" w="med"/>
          </a:ln>
        </p:spPr>
      </p:sp>
      <p:sp>
        <p:nvSpPr>
          <p:cNvPr name="Shape 47" id="47"/>
          <p:cNvSpPr/>
          <p:nvPr/>
        </p:nvSpPr>
        <p:spPr>
          <a:xfrm>
            <a:off y="4467576" x="457200"/>
            <a:ext cy="1814912" cx="181491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48" id="48"/>
          <p:cNvSpPr/>
          <p:nvPr/>
        </p:nvSpPr>
        <p:spPr>
          <a:xfrm>
            <a:off y="4260014" x="3135704"/>
            <a:ext cy="1528287" cx="2306278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name="Shape 49" id="49"/>
          <p:cNvSpPr/>
          <p:nvPr/>
        </p:nvSpPr>
        <p:spPr>
          <a:xfrm>
            <a:off y="4065916" x="6407443"/>
            <a:ext cy="1916483" cx="1913618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53" id="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4" id="54"/>
          <p:cNvSpPr txBox="1"/>
          <p:nvPr>
            <p:ph type="body" idx="1"/>
          </p:nvPr>
        </p:nvSpPr>
        <p:spPr>
          <a:xfrm>
            <a:off y="1586462" x="563349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2400">
                <a:solidFill>
                  <a:srgbClr val="00FFFF"/>
                </a:solidFill>
              </a:rPr>
              <a:t>Querido Madre y Padre,</a:t>
            </a:r>
          </a:p>
          <a:p>
            <a:pPr rtl="0" lvl="0">
              <a:buNone/>
            </a:pPr>
            <a:r>
              <a:rPr lang="en" sz="2400">
                <a:solidFill>
                  <a:srgbClr val="00FFFF"/>
                </a:solidFill>
              </a:rPr>
              <a:t>	Hola Madre! Hola Padre! Como estan ustedes? Yo estoy muy bien. Yo fui a las compras ahora. Yo compre un sombrero, las gafas de sol, y un traje de bano. Yo fui al museo tambien. Es Cancun's museo submarino. Es magnifico y increible! Me gusta las esculturas mucho y esta submarino!  Te amo!</a:t>
            </a:r>
          </a:p>
          <a:p>
            <a:pPr>
              <a:buNone/>
            </a:pPr>
            <a:r>
              <a:rPr lang="en" sz="2400">
                <a:solidFill>
                  <a:srgbClr val="00FFFF"/>
                </a:solidFill>
              </a:rPr>
              <a:t>Chloe</a:t>
            </a:r>
          </a:p>
        </p:txBody>
      </p:sp>
      <p:sp>
        <p:nvSpPr>
          <p:cNvPr name="Shape 55" id="55"/>
          <p:cNvSpPr/>
          <p:nvPr/>
        </p:nvSpPr>
        <p:spPr>
          <a:xfrm>
            <a:off y="198483" x="1973761"/>
            <a:ext cy="1219154" cx="5196478"/>
          </a:xfrm>
          <a:custGeom>
            <a:pathLst>
              <a:path extrusionOk="0" h="728" w="3103">
                <a:moveTo>
                  <a:pt y="512" x="1"/>
                </a:moveTo>
                <a:lnTo>
                  <a:pt y="500" x="87"/>
                </a:lnTo>
                <a:quadBezTo>
                  <a:pt y="583" x="90"/>
                  <a:pt y="613" x="118"/>
                </a:quadBezTo>
                <a:quadBezTo>
                  <a:pt y="643" x="145"/>
                  <a:pt y="643" x="193"/>
                </a:quadBezTo>
                <a:quadBezTo>
                  <a:pt y="643" x="229"/>
                  <a:pt y="627" x="255"/>
                </a:quadBezTo>
                <a:quadBezTo>
                  <a:pt y="610" x="281"/>
                  <a:pt y="582" x="291"/>
                </a:quadBezTo>
                <a:quadBezTo>
                  <a:pt y="554" x="300"/>
                  <a:pt y="493" x="300"/>
                </a:quadBezTo>
                <a:lnTo>
                  <a:pt y="0" x="300"/>
                </a:lnTo>
                <a:lnTo>
                  <a:pt y="0" x="395"/>
                </a:lnTo>
                <a:lnTo>
                  <a:pt y="487" x="395"/>
                </a:lnTo>
                <a:quadBezTo>
                  <a:pt y="577" x="395"/>
                  <a:pt y="626" x="373"/>
                </a:quadBezTo>
                <a:quadBezTo>
                  <a:pt y="676" x="352"/>
                  <a:pt y="702" x="304"/>
                </a:quadBezTo>
                <a:quadBezTo>
                  <a:pt y="728" x="257"/>
                  <a:pt y="728" x="194"/>
                </a:quadBezTo>
                <a:quadBezTo>
                  <a:pt y="728" x="100"/>
                  <a:pt y="673" x="49"/>
                </a:quadBezTo>
                <a:quadBezTo>
                  <a:pt y="619" x="0"/>
                  <a:pt y="512" x="1"/>
                </a:quadBezTo>
                <a:close/>
                <a:moveTo>
                  <a:pt y="715" x="878"/>
                </a:moveTo>
                <a:lnTo>
                  <a:pt y="639" x="878"/>
                </a:lnTo>
                <a:quadBezTo>
                  <a:pt y="727" x="818"/>
                  <a:pt y="727" x="714"/>
                </a:quadBezTo>
                <a:quadBezTo>
                  <a:pt y="727" x="668"/>
                  <a:pt y="709" x="628"/>
                </a:quadBezTo>
                <a:quadBezTo>
                  <a:pt y="692" x="588"/>
                  <a:pt y="665" x="569"/>
                </a:quadBezTo>
                <a:quadBezTo>
                  <a:pt y="639" x="550"/>
                  <a:pt y="600" x="542"/>
                </a:quadBezTo>
                <a:quadBezTo>
                  <a:pt y="574" x="537"/>
                  <a:pt y="518" x="537"/>
                </a:quadBezTo>
                <a:lnTo>
                  <a:pt y="197" x="537"/>
                </a:lnTo>
                <a:lnTo>
                  <a:pt y="197" x="625"/>
                </a:lnTo>
                <a:lnTo>
                  <a:pt y="484" x="625"/>
                </a:lnTo>
                <a:quadBezTo>
                  <a:pt y="553" x="625"/>
                  <a:pt y="577" x="630"/>
                </a:quadBezTo>
                <a:quadBezTo>
                  <a:pt y="612" x="638"/>
                  <a:pt y="632" x="665"/>
                </a:quadBezTo>
                <a:quadBezTo>
                  <a:pt y="651" x="692"/>
                  <a:pt y="651" x="731"/>
                </a:quadBezTo>
                <a:quadBezTo>
                  <a:pt y="651" x="771"/>
                  <a:pt y="631" x="806"/>
                </a:quadBezTo>
                <a:quadBezTo>
                  <a:pt y="611" x="840"/>
                  <a:pt y="576" x="855"/>
                </a:quadBezTo>
                <a:quadBezTo>
                  <a:pt y="541" x="869"/>
                  <a:pt y="475" x="869"/>
                </a:quadBezTo>
                <a:lnTo>
                  <a:pt y="197" x="869"/>
                </a:lnTo>
                <a:lnTo>
                  <a:pt y="197" x="957"/>
                </a:lnTo>
                <a:lnTo>
                  <a:pt y="715" x="957"/>
                </a:lnTo>
                <a:lnTo>
                  <a:pt y="715" x="878"/>
                </a:lnTo>
                <a:close/>
                <a:moveTo>
                  <a:pt y="548" x="1450"/>
                </a:moveTo>
                <a:lnTo>
                  <a:pt y="560" x="1541"/>
                </a:lnTo>
                <a:quadBezTo>
                  <a:pt y="639" x="1519"/>
                  <a:pt y="683" x="1461"/>
                </a:quadBezTo>
                <a:quadBezTo>
                  <a:pt y="727" x="1403"/>
                  <a:pt y="727" x="1312"/>
                </a:quadBezTo>
                <a:quadBezTo>
                  <a:pt y="727" x="1199"/>
                  <a:pt y="657" x="1132"/>
                </a:quadBezTo>
                <a:quadBezTo>
                  <a:pt y="587" x="1065"/>
                  <a:pt y="460" x="1065"/>
                </a:quadBezTo>
                <a:quadBezTo>
                  <a:pt y="330" x="1065"/>
                  <a:pt y="257" x="1133"/>
                </a:quadBezTo>
                <a:quadBezTo>
                  <a:pt y="185" x="1200"/>
                  <a:pt y="185" x="1308"/>
                </a:quadBezTo>
                <a:quadBezTo>
                  <a:pt y="185" x="1412"/>
                  <a:pt y="256" x="1478"/>
                </a:quadBezTo>
                <a:quadBezTo>
                  <a:pt y="327" x="1543"/>
                  <a:pt y="455" x="1543"/>
                </a:quadBezTo>
                <a:quadBezTo>
                  <a:pt y="463" x="1543"/>
                  <a:pt y="479" x="1543"/>
                </a:quadBezTo>
                <a:lnTo>
                  <a:pt y="479" x="1156"/>
                </a:lnTo>
                <a:quadBezTo>
                  <a:pt y="564" x="1161"/>
                  <a:pt y="609" x="1205"/>
                </a:quadBezTo>
                <a:quadBezTo>
                  <a:pt y="655" x="1248"/>
                  <a:pt y="655" x="1313"/>
                </a:quadBezTo>
                <a:quadBezTo>
                  <a:pt y="655" x="1361"/>
                  <a:pt y="629" x="1395"/>
                </a:quadBezTo>
                <a:quadBezTo>
                  <a:pt y="604" x="1430"/>
                  <a:pt y="548" x="1450"/>
                </a:quadBezTo>
                <a:close/>
                <a:moveTo>
                  <a:pt y="406" x="1161"/>
                </a:moveTo>
                <a:lnTo>
                  <a:pt y="406" x="1451"/>
                </a:lnTo>
                <a:quadBezTo>
                  <a:pt y="341" x="1445"/>
                  <a:pt y="308" x="1417"/>
                </a:quadBezTo>
                <a:quadBezTo>
                  <a:pt y="257" x="1375"/>
                  <a:pt y="257" x="1309"/>
                </a:quadBezTo>
                <a:quadBezTo>
                  <a:pt y="257" x="1248"/>
                  <a:pt y="298" x="1207"/>
                </a:quadBezTo>
                <a:quadBezTo>
                  <a:pt y="338" x="1166"/>
                  <a:pt y="406" x="1161"/>
                </a:quadBezTo>
                <a:close/>
                <a:moveTo>
                  <a:pt y="715" x="1795"/>
                </a:moveTo>
                <a:lnTo>
                  <a:pt y="197" x="1598"/>
                </a:lnTo>
                <a:lnTo>
                  <a:pt y="197" x="1690"/>
                </a:lnTo>
                <a:lnTo>
                  <a:pt y="507" x="1802"/>
                </a:lnTo>
                <a:quadBezTo>
                  <a:pt y="558" x="1820"/>
                  <a:pt y="612" x="1835"/>
                </a:quadBezTo>
                <a:quadBezTo>
                  <a:pt y="571" x="1847"/>
                  <a:pt y="513" x="1868"/>
                </a:quadBezTo>
                <a:lnTo>
                  <a:pt y="197" x="1983"/>
                </a:lnTo>
                <a:lnTo>
                  <a:pt y="197" x="2073"/>
                </a:lnTo>
                <a:lnTo>
                  <a:pt y="715" x="1877"/>
                </a:lnTo>
                <a:lnTo>
                  <a:pt y="715" x="1795"/>
                </a:lnTo>
                <a:close/>
                <a:moveTo>
                  <a:pt y="548" x="2506"/>
                </a:moveTo>
                <a:lnTo>
                  <a:pt y="560" x="2597"/>
                </a:lnTo>
                <a:quadBezTo>
                  <a:pt y="639" x="2575"/>
                  <a:pt y="683" x="2517"/>
                </a:quadBezTo>
                <a:quadBezTo>
                  <a:pt y="727" x="2459"/>
                  <a:pt y="727" x="2369"/>
                </a:quadBezTo>
                <a:quadBezTo>
                  <a:pt y="727" x="2255"/>
                  <a:pt y="657" x="2188"/>
                </a:quadBezTo>
                <a:quadBezTo>
                  <a:pt y="587" x="2122"/>
                  <a:pt y="460" x="2122"/>
                </a:quadBezTo>
                <a:quadBezTo>
                  <a:pt y="330" x="2122"/>
                  <a:pt y="257" x="2189"/>
                </a:quadBezTo>
                <a:quadBezTo>
                  <a:pt y="185" x="2256"/>
                  <a:pt y="185" x="2364"/>
                </a:quadBezTo>
                <a:quadBezTo>
                  <a:pt y="185" x="2468"/>
                  <a:pt y="256" x="2534"/>
                </a:quadBezTo>
                <a:quadBezTo>
                  <a:pt y="327" x="2600"/>
                  <a:pt y="455" x="2600"/>
                </a:quadBezTo>
                <a:quadBezTo>
                  <a:pt y="463" x="2600"/>
                  <a:pt y="479" x="2599"/>
                </a:quadBezTo>
                <a:lnTo>
                  <a:pt y="479" x="2212"/>
                </a:lnTo>
                <a:quadBezTo>
                  <a:pt y="564" x="2217"/>
                  <a:pt y="609" x="2261"/>
                </a:quadBezTo>
                <a:quadBezTo>
                  <a:pt y="655" x="2304"/>
                  <a:pt y="655" x="2369"/>
                </a:quadBezTo>
                <a:quadBezTo>
                  <a:pt y="655" x="2417"/>
                  <a:pt y="629" x="2452"/>
                </a:quadBezTo>
                <a:quadBezTo>
                  <a:pt y="604" x="2486"/>
                  <a:pt y="548" x="2506"/>
                </a:quadBezTo>
                <a:close/>
                <a:moveTo>
                  <a:pt y="406" x="2217"/>
                </a:moveTo>
                <a:lnTo>
                  <a:pt y="406" x="2507"/>
                </a:lnTo>
                <a:quadBezTo>
                  <a:pt y="341" x="2501"/>
                  <a:pt y="308" x="2474"/>
                </a:quadBezTo>
                <a:quadBezTo>
                  <a:pt y="257" x="2432"/>
                  <a:pt y="257" x="2365"/>
                </a:quadBezTo>
                <a:quadBezTo>
                  <a:pt y="257" x="2304"/>
                  <a:pt y="298" x="2263"/>
                </a:quadBezTo>
                <a:quadBezTo>
                  <a:pt y="338" x="2222"/>
                  <a:pt y="406" x="2217"/>
                </a:quadBezTo>
                <a:close/>
                <a:moveTo>
                  <a:pt y="561" x="2672"/>
                </a:moveTo>
                <a:lnTo>
                  <a:pt y="547" x="2759"/>
                </a:lnTo>
                <a:quadBezTo>
                  <a:pt y="599" x="2766"/>
                  <a:pt y="627" x="2799"/>
                </a:quadBezTo>
                <a:quadBezTo>
                  <a:pt y="655" x="2833"/>
                  <a:pt y="655" x="2893"/>
                </a:quadBezTo>
                <a:quadBezTo>
                  <a:pt y="655" x="2954"/>
                  <a:pt y="630" x="2983"/>
                </a:quadBezTo>
                <a:quadBezTo>
                  <a:pt y="605" x="3012"/>
                  <a:pt y="572" x="3012"/>
                </a:quadBezTo>
                <a:quadBezTo>
                  <a:pt y="542" x="3012"/>
                  <a:pt y="525" x="2986"/>
                </a:quadBezTo>
                <a:quadBezTo>
                  <a:pt y="514" x="2968"/>
                  <a:pt y="496" x="2896"/>
                </a:quadBezTo>
                <a:quadBezTo>
                  <a:pt y="471" x="2800"/>
                  <a:pt y="453" x="2762"/>
                </a:quadBezTo>
                <a:quadBezTo>
                  <a:pt y="436" x="2725"/>
                  <a:pt y="404" x="2706"/>
                </a:quadBezTo>
                <a:quadBezTo>
                  <a:pt y="373" x="2687"/>
                  <a:pt y="334" x="2687"/>
                </a:quadBezTo>
                <a:quadBezTo>
                  <a:pt y="300" x="2687"/>
                  <a:pt y="270" x="2702"/>
                </a:quadBezTo>
                <a:quadBezTo>
                  <a:pt y="241" x="2718"/>
                  <a:pt y="221" x="2746"/>
                </a:quadBezTo>
                <a:quadBezTo>
                  <a:pt y="206" x="2766"/>
                  <a:pt y="196" x="2801"/>
                </a:quadBezTo>
                <a:quadBezTo>
                  <a:pt y="185" x="2837"/>
                  <a:pt y="185" x="2877"/>
                </a:quadBezTo>
                <a:quadBezTo>
                  <a:pt y="185" x="2938"/>
                  <a:pt y="203" x="2985"/>
                </a:quadBezTo>
                <a:quadBezTo>
                  <a:pt y="220" x="3031"/>
                  <a:pt y="250" x="3053"/>
                </a:quadBezTo>
                <a:quadBezTo>
                  <a:pt y="280" x="3075"/>
                  <a:pt y="331" x="3083"/>
                </a:quadBezTo>
                <a:lnTo>
                  <a:pt y="342" x="2997"/>
                </a:lnTo>
                <a:quadBezTo>
                  <a:pt y="302" x="2991"/>
                  <a:pt y="280" x="2963"/>
                </a:quadBezTo>
                <a:quadBezTo>
                  <a:pt y="257" x="2935"/>
                  <a:pt y="257" x="2884"/>
                </a:quadBezTo>
                <a:quadBezTo>
                  <a:pt y="257" x="2823"/>
                  <a:pt y="277" x="2797"/>
                </a:quadBezTo>
                <a:quadBezTo>
                  <a:pt y="297" x="2771"/>
                  <a:pt y="324" x="2771"/>
                </a:quadBezTo>
                <a:quadBezTo>
                  <a:pt y="341" x="2771"/>
                  <a:pt y="355" x="2782"/>
                </a:quadBezTo>
                <a:quadBezTo>
                  <a:pt y="369" x="2793"/>
                  <a:pt y="378" x="2816"/>
                </a:quadBezTo>
                <a:quadBezTo>
                  <a:pt y="383" x="2829"/>
                  <a:pt y="401" x="2894"/>
                </a:quadBezTo>
                <a:quadBezTo>
                  <a:pt y="426" x="2987"/>
                  <a:pt y="442" x="3024"/>
                </a:quadBezTo>
                <a:quadBezTo>
                  <a:pt y="458" x="3061"/>
                  <a:pt y="488" x="3082"/>
                </a:quadBezTo>
                <a:quadBezTo>
                  <a:pt y="518" x="3103"/>
                  <a:pt y="563" x="3103"/>
                </a:quadBezTo>
                <a:quadBezTo>
                  <a:pt y="607" x="3103"/>
                  <a:pt y="646" x="3077"/>
                </a:quadBezTo>
                <a:quadBezTo>
                  <a:pt y="685" x="3051"/>
                  <a:pt y="706" x="3003"/>
                </a:quadBezTo>
                <a:quadBezTo>
                  <a:pt y="727" x="2955"/>
                  <a:pt y="727" x="2894"/>
                </a:quadBezTo>
                <a:quadBezTo>
                  <a:pt y="727" x="2792"/>
                  <a:pt y="685" x="2739"/>
                </a:quadBezTo>
                <a:quadBezTo>
                  <a:pt y="643" x="2687"/>
                  <a:pt y="561" x="2672"/>
                </a:quadBezTo>
                <a:close/>
              </a:path>
            </a:pathLst>
          </a:custGeom>
          <a:solidFill>
            <a:srgbClr val="9900FF"/>
          </a:solidFill>
          <a:ln w="19050" cap="flat">
            <a:solidFill>
              <a:srgbClr val="FF9900"/>
            </a:solidFill>
            <a:prstDash val="solid"/>
            <a:round/>
            <a:headEnd len="med" type="none" w="med"/>
            <a:tailEnd len="med" type="none" w="med"/>
          </a:ln>
        </p:spPr>
      </p:sp>
      <p:sp>
        <p:nvSpPr>
          <p:cNvPr name="Shape 56" id="56"/>
          <p:cNvSpPr/>
          <p:nvPr/>
        </p:nvSpPr>
        <p:spPr>
          <a:xfrm>
            <a:off y="4742063" x="697861"/>
            <a:ext cy="1812098" cx="217436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57" id="57"/>
          <p:cNvSpPr/>
          <p:nvPr/>
        </p:nvSpPr>
        <p:spPr>
          <a:xfrm>
            <a:off y="4427847" x="3535830"/>
            <a:ext cy="1898989" cx="243618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name="Shape 58" id="58"/>
          <p:cNvSpPr/>
          <p:nvPr/>
        </p:nvSpPr>
        <p:spPr>
          <a:xfrm>
            <a:off y="4145225" x="6660162"/>
            <a:ext cy="2365491" cx="1769639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name="Shape 62" id="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3" id="63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0" marL="0" rtl="0" lvl="0">
              <a:buNone/>
            </a:pPr>
            <a:r>
              <a:rPr lang="en">
                <a:solidFill>
                  <a:srgbClr val="00FF00"/>
                </a:solidFill>
              </a:rPr>
              <a:t>Querido Maddy,</a:t>
            </a:r>
          </a:p>
          <a:p>
            <a:pPr indent="457200" marL="0" rtl="0" lvl="0">
              <a:buClr>
                <a:srgbClr val="000000"/>
              </a:buClr>
              <a:buSzPct val="36666"/>
              <a:buFont typeface="Arial"/>
              <a:buNone/>
            </a:pPr>
            <a:r>
              <a:rPr lang="en">
                <a:solidFill>
                  <a:srgbClr val="00FF00"/>
                </a:solidFill>
              </a:rPr>
              <a:t>Hola Maddy! Como estas? Estoy muy bien. Yo fui al zoo ahora! Es Zoo Crococun en Cancun, Mexico. En el zoo, tenaron cocodrilos, monos, y muchos mas. Me gusta los guepardos. Esta diversion! Esta luego!</a:t>
            </a:r>
          </a:p>
          <a:p>
            <a:pPr rtl="0" lvl="0">
              <a:buNone/>
            </a:pPr>
            <a:r>
              <a:rPr lang="en">
                <a:solidFill>
                  <a:srgbClr val="00FF00"/>
                </a:solidFill>
              </a:rPr>
              <a:t>Chloe</a:t>
            </a:r>
          </a:p>
        </p:txBody>
      </p:sp>
      <p:sp>
        <p:nvSpPr>
          <p:cNvPr name="Shape 64" id="64"/>
          <p:cNvSpPr/>
          <p:nvPr/>
        </p:nvSpPr>
        <p:spPr>
          <a:xfrm>
            <a:off y="197664" x="1766731"/>
            <a:ext cy="1219973" cx="5610536"/>
          </a:xfrm>
          <a:custGeom>
            <a:pathLst>
              <a:path extrusionOk="0" h="728" w="3348">
                <a:moveTo>
                  <a:pt y="715" x="277"/>
                </a:moveTo>
                <a:lnTo>
                  <a:pt y="0" x="0"/>
                </a:lnTo>
                <a:lnTo>
                  <a:pt y="0" x="102"/>
                </a:lnTo>
                <a:lnTo>
                  <a:pt y="520" x="288"/>
                </a:lnTo>
                <a:quadBezTo>
                  <a:pt y="582" x="311"/>
                  <a:pt y="637" x="326"/>
                </a:quadBezTo>
                <a:quadBezTo>
                  <a:pt y="578" x="342"/>
                  <a:pt y="520" x="364"/>
                </a:quadBezTo>
                <a:lnTo>
                  <a:pt y="0" x="558"/>
                </a:lnTo>
                <a:lnTo>
                  <a:pt y="0" x="654"/>
                </a:lnTo>
                <a:lnTo>
                  <a:pt y="715" x="374"/>
                </a:lnTo>
                <a:lnTo>
                  <a:pt y="715" x="277"/>
                </a:lnTo>
                <a:close/>
                <a:moveTo>
                  <a:pt y="101" x="729"/>
                </a:moveTo>
                <a:lnTo>
                  <a:pt y="0" x="729"/>
                </a:lnTo>
                <a:lnTo>
                  <a:pt y="0" x="816"/>
                </a:lnTo>
                <a:lnTo>
                  <a:pt y="101" x="816"/>
                </a:lnTo>
                <a:lnTo>
                  <a:pt y="101" x="729"/>
                </a:lnTo>
                <a:close/>
                <a:moveTo>
                  <a:pt y="715" x="729"/>
                </a:moveTo>
                <a:lnTo>
                  <a:pt y="197" x="729"/>
                </a:lnTo>
                <a:lnTo>
                  <a:pt y="197" x="816"/>
                </a:lnTo>
                <a:lnTo>
                  <a:pt y="715" x="816"/>
                </a:lnTo>
                <a:lnTo>
                  <a:pt y="715" x="729"/>
                </a:lnTo>
                <a:close/>
                <a:moveTo>
                  <a:pt y="548" x="1305"/>
                </a:moveTo>
                <a:lnTo>
                  <a:pt y="560" x="1396"/>
                </a:lnTo>
                <a:quadBezTo>
                  <a:pt y="639" x="1375"/>
                  <a:pt y="683" x="1316"/>
                </a:quadBezTo>
                <a:quadBezTo>
                  <a:pt y="727" x="1258"/>
                  <a:pt y="727" x="1168"/>
                </a:quadBezTo>
                <a:quadBezTo>
                  <a:pt y="727" x="1054"/>
                  <a:pt y="657" x="987"/>
                </a:quadBezTo>
                <a:quadBezTo>
                  <a:pt y="587" x="921"/>
                  <a:pt y="460" x="921"/>
                </a:quadBezTo>
                <a:quadBezTo>
                  <a:pt y="330" x="921"/>
                  <a:pt y="257" x="988"/>
                </a:quadBezTo>
                <a:quadBezTo>
                  <a:pt y="185" x="1056"/>
                  <a:pt y="185" x="1163"/>
                </a:quadBezTo>
                <a:quadBezTo>
                  <a:pt y="185" x="1267"/>
                  <a:pt y="256" x="1333"/>
                </a:quadBezTo>
                <a:quadBezTo>
                  <a:pt y="327" x="1399"/>
                  <a:pt y="455" x="1399"/>
                </a:quadBezTo>
                <a:quadBezTo>
                  <a:pt y="463" x="1399"/>
                  <a:pt y="479" x="1398"/>
                </a:quadBezTo>
                <a:lnTo>
                  <a:pt y="479" x="1012"/>
                </a:lnTo>
                <a:quadBezTo>
                  <a:pt y="564" x="1017"/>
                  <a:pt y="609" x="1060"/>
                </a:quadBezTo>
                <a:quadBezTo>
                  <a:pt y="655" x="1104"/>
                  <a:pt y="655" x="1168"/>
                </a:quadBezTo>
                <a:quadBezTo>
                  <a:pt y="655" x="1217"/>
                  <a:pt y="629" x="1251"/>
                </a:quadBezTo>
                <a:quadBezTo>
                  <a:pt y="604" x="1285"/>
                  <a:pt y="548" x="1305"/>
                </a:quadBezTo>
                <a:close/>
                <a:moveTo>
                  <a:pt y="406" x="1017"/>
                </a:moveTo>
                <a:lnTo>
                  <a:pt y="406" x="1306"/>
                </a:lnTo>
                <a:quadBezTo>
                  <a:pt y="341" x="1300"/>
                  <a:pt y="308" x="1273"/>
                </a:quadBezTo>
                <a:quadBezTo>
                  <a:pt y="257" x="1231"/>
                  <a:pt y="257" x="1164"/>
                </a:quadBezTo>
                <a:quadBezTo>
                  <a:pt y="257" x="1104"/>
                  <a:pt y="298" x="1062"/>
                </a:quadBezTo>
                <a:quadBezTo>
                  <a:pt y="338" x="1021"/>
                  <a:pt y="406" x="1017"/>
                </a:quadBezTo>
                <a:close/>
                <a:moveTo>
                  <a:pt y="715" x="1505"/>
                </a:moveTo>
                <a:lnTo>
                  <a:pt y="197" x="1505"/>
                </a:lnTo>
                <a:lnTo>
                  <a:pt y="197" x="1584"/>
                </a:lnTo>
                <a:lnTo>
                  <a:pt y="275" x="1584"/>
                </a:lnTo>
                <a:quadBezTo>
                  <a:pt y="220" x="1615"/>
                  <a:pt y="203" x="1640"/>
                </a:quadBezTo>
                <a:quadBezTo>
                  <a:pt y="185" x="1666"/>
                  <a:pt y="185" x="1697"/>
                </a:quadBezTo>
                <a:quadBezTo>
                  <a:pt y="185" x="1741"/>
                  <a:pt y="213" x="1787"/>
                </a:quadBezTo>
                <a:lnTo>
                  <a:pt y="295" x="1757"/>
                </a:lnTo>
                <a:quadBezTo>
                  <a:pt y="276" x="1725"/>
                  <a:pt y="276" x="1692"/>
                </a:quadBezTo>
                <a:quadBezTo>
                  <a:pt y="276" x="1664"/>
                  <a:pt y="293" x="1641"/>
                </a:quadBezTo>
                <a:quadBezTo>
                  <a:pt y="311" x="1618"/>
                  <a:pt y="341" x="1608"/>
                </a:quadBezTo>
                <a:quadBezTo>
                  <a:pt y="388" x="1593"/>
                  <a:pt y="444" x="1593"/>
                </a:quadBezTo>
                <a:lnTo>
                  <a:pt y="715" x="1593"/>
                </a:lnTo>
                <a:lnTo>
                  <a:pt y="715" x="1505"/>
                </a:lnTo>
                <a:close/>
                <a:moveTo>
                  <a:pt y="715" x="1839"/>
                </a:moveTo>
                <a:lnTo>
                  <a:pt y="197" x="1839"/>
                </a:lnTo>
                <a:lnTo>
                  <a:pt y="197" x="1918"/>
                </a:lnTo>
                <a:lnTo>
                  <a:pt y="270" x="1918"/>
                </a:lnTo>
                <a:quadBezTo>
                  <a:pt y="185" x="1976"/>
                  <a:pt y="185" x="2083"/>
                </a:quadBezTo>
                <a:quadBezTo>
                  <a:pt y="185" x="2130"/>
                  <a:pt y="202" x="2170"/>
                </a:quadBezTo>
                <a:quadBezTo>
                  <a:pt y="219" x="2209"/>
                  <a:pt y="246" x="2229"/>
                </a:quadBezTo>
                <a:quadBezTo>
                  <a:pt y="273" x="2248"/>
                  <a:pt y="311" x="2256"/>
                </a:quadBezTo>
                <a:quadBezTo>
                  <a:pt y="335" x="2261"/>
                  <a:pt y="396" x="2261"/>
                </a:quadBezTo>
                <a:lnTo>
                  <a:pt y="715" x="2261"/>
                </a:lnTo>
                <a:lnTo>
                  <a:pt y="715" x="2173"/>
                </a:lnTo>
                <a:lnTo>
                  <a:pt y="400" x="2173"/>
                </a:lnTo>
                <a:quadBezTo>
                  <a:pt y="346" x="2173"/>
                  <a:pt y="320" x="2163"/>
                </a:quadBezTo>
                <a:quadBezTo>
                  <a:pt y="293" x="2152"/>
                  <a:pt y="277" x="2126"/>
                </a:quadBezTo>
                <a:quadBezTo>
                  <a:pt y="261" x="2100"/>
                  <a:pt y="261" x="2065"/>
                </a:quadBezTo>
                <a:quadBezTo>
                  <a:pt y="261" x="2009"/>
                  <a:pt y="297" x="1968"/>
                </a:quadBezTo>
                <a:quadBezTo>
                  <a:pt y="333" x="1927"/>
                  <a:pt y="432" x="1927"/>
                </a:quadBezTo>
                <a:lnTo>
                  <a:pt y="715" x="1927"/>
                </a:lnTo>
                <a:lnTo>
                  <a:pt y="715" x="1839"/>
                </a:lnTo>
                <a:close/>
                <a:moveTo>
                  <a:pt y="548" x="2750"/>
                </a:moveTo>
                <a:lnTo>
                  <a:pt y="560" x="2841"/>
                </a:lnTo>
                <a:quadBezTo>
                  <a:pt y="639" x="2820"/>
                  <a:pt y="683" x="2762"/>
                </a:quadBezTo>
                <a:quadBezTo>
                  <a:pt y="727" x="2704"/>
                  <a:pt y="727" x="2613"/>
                </a:quadBezTo>
                <a:quadBezTo>
                  <a:pt y="727" x="2500"/>
                  <a:pt y="657" x="2433"/>
                </a:quadBezTo>
                <a:quadBezTo>
                  <a:pt y="587" x="2366"/>
                  <a:pt y="460" x="2366"/>
                </a:quadBezTo>
                <a:quadBezTo>
                  <a:pt y="330" x="2366"/>
                  <a:pt y="257" x="2434"/>
                </a:quadBezTo>
                <a:quadBezTo>
                  <a:pt y="185" x="2501"/>
                  <a:pt y="185" x="2608"/>
                </a:quadBezTo>
                <a:quadBezTo>
                  <a:pt y="185" x="2712"/>
                  <a:pt y="256" x="2778"/>
                </a:quadBezTo>
                <a:quadBezTo>
                  <a:pt y="327" x="2844"/>
                  <a:pt y="455" x="2844"/>
                </a:quadBezTo>
                <a:quadBezTo>
                  <a:pt y="463" x="2844"/>
                  <a:pt y="479" x="2844"/>
                </a:quadBezTo>
                <a:lnTo>
                  <a:pt y="479" x="2457"/>
                </a:lnTo>
                <a:quadBezTo>
                  <a:pt y="564" x="2462"/>
                  <a:pt y="609" x="2505"/>
                </a:quadBezTo>
                <a:quadBezTo>
                  <a:pt y="655" x="2549"/>
                  <a:pt y="655" x="2614"/>
                </a:quadBezTo>
                <a:quadBezTo>
                  <a:pt y="655" x="2662"/>
                  <a:pt y="629" x="2696"/>
                </a:quadBezTo>
                <a:quadBezTo>
                  <a:pt y="604" x="2730"/>
                  <a:pt y="548" x="2750"/>
                </a:quadBezTo>
                <a:close/>
                <a:moveTo>
                  <a:pt y="406" x="2462"/>
                </a:moveTo>
                <a:lnTo>
                  <a:pt y="406" x="2751"/>
                </a:lnTo>
                <a:quadBezTo>
                  <a:pt y="341" x="2746"/>
                  <a:pt y="308" x="2718"/>
                </a:quadBezTo>
                <a:quadBezTo>
                  <a:pt y="257" x="2676"/>
                  <a:pt y="257" x="2609"/>
                </a:quadBezTo>
                <a:quadBezTo>
                  <a:pt y="257" x="2549"/>
                  <a:pt y="298" x="2507"/>
                </a:quadBezTo>
                <a:quadBezTo>
                  <a:pt y="338" x="2466"/>
                  <a:pt y="406" x="2462"/>
                </a:quadBezTo>
                <a:close/>
                <a:moveTo>
                  <a:pt y="561" x="2916"/>
                </a:moveTo>
                <a:lnTo>
                  <a:pt y="547" x="3003"/>
                </a:lnTo>
                <a:quadBezTo>
                  <a:pt y="599" x="3011"/>
                  <a:pt y="627" x="3044"/>
                </a:quadBezTo>
                <a:quadBezTo>
                  <a:pt y="655" x="3078"/>
                  <a:pt y="655" x="3138"/>
                </a:quadBezTo>
                <a:quadBezTo>
                  <a:pt y="655" x="3198"/>
                  <a:pt y="630" x="3228"/>
                </a:quadBezTo>
                <a:quadBezTo>
                  <a:pt y="605" x="3257"/>
                  <a:pt y="572" x="3257"/>
                </a:quadBezTo>
                <a:quadBezTo>
                  <a:pt y="542" x="3257"/>
                  <a:pt y="525" x="3231"/>
                </a:quadBezTo>
                <a:quadBezTo>
                  <a:pt y="514" x="3213"/>
                  <a:pt y="496" x="3141"/>
                </a:quadBezTo>
                <a:quadBezTo>
                  <a:pt y="471" x="3044"/>
                  <a:pt y="453" x="3007"/>
                </a:quadBezTo>
                <a:quadBezTo>
                  <a:pt y="436" x="2970"/>
                  <a:pt y="404" x="2950"/>
                </a:quadBezTo>
                <a:quadBezTo>
                  <a:pt y="373" x="2931"/>
                  <a:pt y="334" x="2931"/>
                </a:quadBezTo>
                <a:quadBezTo>
                  <a:pt y="300" x="2931"/>
                  <a:pt y="270" x="2947"/>
                </a:quadBezTo>
                <a:quadBezTo>
                  <a:pt y="241" x="2963"/>
                  <a:pt y="221" x="2990"/>
                </a:quadBezTo>
                <a:quadBezTo>
                  <a:pt y="206" x="3011"/>
                  <a:pt y="196" x="3046"/>
                </a:quadBezTo>
                <a:quadBezTo>
                  <a:pt y="185" x="3082"/>
                  <a:pt y="185" x="3122"/>
                </a:quadBezTo>
                <a:quadBezTo>
                  <a:pt y="185" x="3183"/>
                  <a:pt y="203" x="3229"/>
                </a:quadBezTo>
                <a:quadBezTo>
                  <a:pt y="220" x="3275"/>
                  <a:pt y="250" x="3297"/>
                </a:quadBezTo>
                <a:quadBezTo>
                  <a:pt y="280" x="3319"/>
                  <a:pt y="331" x="3328"/>
                </a:quadBezTo>
                <a:lnTo>
                  <a:pt y="342" x="3242"/>
                </a:lnTo>
                <a:quadBezTo>
                  <a:pt y="302" x="3236"/>
                  <a:pt y="280" x="3208"/>
                </a:quadBezTo>
                <a:quadBezTo>
                  <a:pt y="257" x="3180"/>
                  <a:pt y="257" x="3128"/>
                </a:quadBezTo>
                <a:quadBezTo>
                  <a:pt y="257" x="3068"/>
                  <a:pt y="277" x="3042"/>
                </a:quadBezTo>
                <a:quadBezTo>
                  <a:pt y="297" x="3016"/>
                  <a:pt y="324" x="3016"/>
                </a:quadBezTo>
                <a:quadBezTo>
                  <a:pt y="341" x="3016"/>
                  <a:pt y="355" x="3027"/>
                </a:quadBezTo>
                <a:quadBezTo>
                  <a:pt y="369" x="3038"/>
                  <a:pt y="378" x="3061"/>
                </a:quadBezTo>
                <a:quadBezTo>
                  <a:pt y="383" x="3074"/>
                  <a:pt y="401" x="3138"/>
                </a:quadBezTo>
                <a:quadBezTo>
                  <a:pt y="426" x="3231"/>
                  <a:pt y="442" x="3268"/>
                </a:quadBezTo>
                <a:quadBezTo>
                  <a:pt y="458" x="3305"/>
                  <a:pt y="488" x="3326"/>
                </a:quadBezTo>
                <a:quadBezTo>
                  <a:pt y="518" x="3347"/>
                  <a:pt y="563" x="3347"/>
                </a:quadBezTo>
                <a:quadBezTo>
                  <a:pt y="607" x="3347"/>
                  <a:pt y="646" x="3321"/>
                </a:quadBezTo>
                <a:quadBezTo>
                  <a:pt y="685" x="3296"/>
                  <a:pt y="706" x="3248"/>
                </a:quadBezTo>
                <a:quadBezTo>
                  <a:pt y="727" x="3199"/>
                  <a:pt y="727" x="3138"/>
                </a:quadBezTo>
                <a:quadBezTo>
                  <a:pt y="727" x="3037"/>
                  <a:pt y="685" x="2984"/>
                </a:quadBezTo>
                <a:quadBezTo>
                  <a:pt y="643" x="2931"/>
                  <a:pt y="561" x="2916"/>
                </a:quadBezTo>
                <a:close/>
              </a:path>
            </a:pathLst>
          </a:custGeom>
          <a:solidFill>
            <a:srgbClr val="FF9900"/>
          </a:solidFill>
          <a:ln w="19050" cap="flat">
            <a:solidFill>
              <a:srgbClr val="0000FF"/>
            </a:solidFill>
            <a:prstDash val="solid"/>
            <a:round/>
            <a:headEnd len="med" type="none" w="med"/>
            <a:tailEnd len="med" type="none" w="med"/>
          </a:ln>
        </p:spPr>
      </p:sp>
      <p:sp>
        <p:nvSpPr>
          <p:cNvPr name="Shape 65" id="65"/>
          <p:cNvSpPr/>
          <p:nvPr/>
        </p:nvSpPr>
        <p:spPr>
          <a:xfrm>
            <a:off y="5077375" x="375587"/>
            <a:ext cy="1647387" cx="247671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66" id="66"/>
          <p:cNvSpPr/>
          <p:nvPr/>
        </p:nvSpPr>
        <p:spPr>
          <a:xfrm>
            <a:off y="4939125" x="3315375"/>
            <a:ext cy="1628775" cx="280035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name="Shape 67" id="67"/>
          <p:cNvSpPr/>
          <p:nvPr/>
        </p:nvSpPr>
        <p:spPr>
          <a:xfrm>
            <a:off y="4274405" x="6746687"/>
            <a:ext cy="2450357" cx="1631420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